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второго склонения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слова, которые меняются по особым правилам и не путаются в падежах.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правильно писать знакомые слова из жизни и школы: урок, класс, мяч, письмо, поле. Если понимать правила, формы вроде «в окне» и «к столу» уже не будут хитрить.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второе склонение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— это часть речи, которая называет предмет, человека, животное, явление или место. Оно отвечает на вопросы кто? что?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встречаются почти в каждом предложении. Без них трудно рассказать, кто действует, что происходит и где это происходит.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могут употребляться в единственном и множественном числе. Поэтому один и тот же предмет можно назвать по-разному: стол — столы, кот — коты.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существительное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ко второму склонению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второму склонению относятся существительные мужского рода с нулевым окончанием в начальной форме: стол, конь, день, урок.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же входят существительные среднего рода на -о и -е: окно, море, поле, письмо. Их легко узнать по последней букве.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определяют род слова, а потом смотрят на его начальную форму. Это самый надёжный способ проверки.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подходит к этим признакам, оно изменяется по падежам по правилам второго склонения и требует внимательности при письме.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второго склонения мужского рода в начальной форме окончания нет: дом, сад, брат, ключ. Это не пустяк, а важный признак, по которому слово узнают.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словах конь и день не является окончанием. Он входит в основу слова и делает звучание мягким, но правило склонения не меняет.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слова без окончания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246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753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среднего рода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1939247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склонению относятся слова окно, село, письмо. Их удобно узнавать по последней букве в начальной форме, даже если слово звучит совсем по-разному.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939246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-о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7475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море и поле тоже относятся ко второму склонению. Они изменяются по падежам так же, как и мужские слова этого склонения, без исключений-путаниц.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7475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-е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начальную форму и род, затем проверяем окончание слова.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второе склонение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стоит в привычном виде: стол, окно. Именно с этой формы удобно начинать проверку.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и письме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окончания помогают словам связываться в предложении. Без них фраза звучала бы странно, как пазл без нужной детальки.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окончания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падежам слово получает новые окончания: стола, столу, столом, о столе. У слов среднего рода изменения тоже хорошо видны.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меняются по падежам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падеже слово стоит в начальной форме: стол, конь, окно, море. Это форма, с которой удобно начинать разбор.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у мужских слов часто появляются окончания -а или -я: стол — стола, конь — коня. У среднего рода тоже меняется форма: окно — окна, поле — поля.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и родительный падежи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дательном падеже у слов второго склонения часто слышатся окончания -у или -ю: столу, коню, окну, полю. Это помогает точно показать, кому или чему что-то дают.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живое существо, форма часто похожа на родительный: вижу коня. Здесь особенно важно не спешить и проверять вопрос.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винительном падеже форма нередко совпадает с именительным: вижу стол, вижу окно. Так слово будто надевает свою обычную форму, но в предложении у него уже другая роль.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и винительный падежи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творительном падеже слова второго склонения легко узнать по окончаниям и по вопросу чем? Это помогает точнее строить предложение и не путать формы слова.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таких окончаний часто встречаются в словах второго склонения.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примеры: столом, конём, морем, полем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называют в обычном виде: стол, конь, окно, поле. Так проще увидеть основу и понять, к какому склонению оно относится.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предлогом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рядом часто появляются предлоги о, в, на. Они подсказывают, что слово стоит в предложном падеже и отвечает на вопрос где? о чём?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форма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получается форма с окончанием -е: о столе, о коне, в окне, на поле. Такие слова звучат естественно в рассказах и упражнениях.
</a:t>
            </a:r>
            <a:endParaRPr lang="en-US" sz="990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словах день, конь и пень мягкий знак стоит в конце, чтобы звук звучал мягко. Но это не отдельное окончание, а часть основы слова.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слова всё равно относятся ко второму склонению. Чтобы не ошибиться, нужно сначала определить род и назвать слово в начальной форме: конь, а не коня.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мягким знаком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мужских слов формы меняются так: столы, столов, столам, столами, о столах. По окончаниям легко увидеть, в каком падеже стоит слово.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среднего рода тоже есть свои формы: окна, окон, окнам, окнами, об окнах. Они помогают правильно связать слова в предложении.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особенно важно не терять окончание. Именно оно подсказывает, о чём говорит предложение и как слово нужно прочитать.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образцы столы и окна, будет легче проверять другие слова второго склонения. Это как иметь маленькую шпаргалку в голове.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 во множественном числе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найти форму слова и проверить, относится ли оно ко второму склонению.
</a:t>
            </a:r>
            <a:endParaRPr lang="en-US" sz="133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падеж и склонение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230164"/>
            <a:ext cx="378000" cy="30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192364"/>
            <a:ext cx="37800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10108"/>
            <a:ext cx="37800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окончания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помогают словам дружить между собой и строить понятное предложение. Без них фраза может «рассыпаться», как кубики, если их тронуть слишком быстро.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окончание выбрано правильно, слово записывается без ошибок. Это особенно полезно в диктантах, списывании и маленьких упражнениях на уроке.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письмо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Верное окончание показывает, кто что делает, где находится предмет и с чем связано действие. Тогда мысль звучит ясно, а не как загадка для сыщика.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смысл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назови слово в начальной форме и определи его род. Затем проверь, подходит ли оно к второму склонению: мужской род с нулевым окончанием или средний род на -о, -е.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задай падежный вопрос и посмотри на предлог. Так легче заметить нужное окончание и не перепутать формы, даже если слово кажется хитрым, как конь или море.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 проверки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 мужскому роду второго склонения относятся слова дом, сад, стол, конь, день, учитель. У них можно проверить падеж по окончаниям и вопросам.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Все эти слова изменяются по падежам по общему правилу. Если запомнить несколько образцов, остальные слова проверять станет намного проще.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 среднему роду относятся слова окно, поле, море, письмо, яблоко. Они легко узнаются по окончаниям -о и -е в начальной форме.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второго склонения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Иногда путают род слова и из-за этого выбирают неверное окончание. Слова море и поле кажутся похожими, но проверять их нужно по правилу.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Мягкий знак в словах день и конь не является окончанием. Его нельзя «срезать», иначе слово потеряет свой правильный вид.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Ошибки часто появляются в родительном и предложном падежах: стола, о столе, окна, в окне. Здесь особенно важно внимательно слушать и писать окончания.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Чтобы не ошибиться, полезно сравнивать слово с образцом: стол, конь, окно, море. Тогда нужная форма находится быстрее, почти как подсказка на ладошке.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Запомним главное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второго склонения — это мужские слова с нулевым окончанием и средний род на -о, -е. Если помнить род, вопрос и окончание, писать их становится намного легче.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2026-05-21T22:07:33Z</dcterms:created>
  <dcterms:modified xsi:type="dcterms:W3CDTF">2026-05-21T22:07:33Z</dcterms:modified>
</cp:coreProperties>
</file>