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их окружающая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растений и животных тесно связана с природными условиями и взаимодействиями.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нужна наука экология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связи организмов и среды, формируя представления о природе и сохранении жизни на Земле. Знания помогают предотвращать экологические проблемы и сохранять виды.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среды обитания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леса, луга и городские территории, где обитают многочисленные животные и растения, адаптированные к переменам погоды и климату.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 и океаны представляют среду с определёнными условиями давления, течения и прозрачности воды.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живых существ служит средой для обитания паразитов и микроорганизмов, влияющих на здоровье хозяина.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 с микробами, червями и насекомыми, важными для разложения остатков и насыщения 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среды влияния на жизнь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температура, влажность, освещённость и химический состав почвы. Они формируют физические условия для существования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неживая природа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конкуренцию, питание, паразитизм и симбиоз. Эти взаимодействия определяют выживание и развитие видов.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влияние живых организмов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человека, как вырубка лесов и загрязнение, меняют привычные экосистемы, что часто приводит к исчезновению видов.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влияние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901" y="1612725"/>
            <a:ext cx="4464599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различных природных факторов на организмы и их деятельность.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 организмы через физические условия и взаимоотношения, заставляя их адаптироваться.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окружающей среды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влияют на среду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разрыхляют грунт, способствуя проникновению воздуха и воды, улучшая условия для других растений и микроорганизмов.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меняют почву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разлагают органику, обогащая почву питательными веществами, что поддерживает рост растений и здоровье экосистемы.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круговороте веществ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 плотины, они создают пруды, изменяют гидрологию и способствуют развитию новых экосистем и видов.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изменяют русла рек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связь факторов среды и адаптаций организмов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взаимодействия организмов и окружающей среды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разным условиям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и другие суккуленты запасают влагу в мясистых листьях, что помогает выживать в засушливых пустынных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накапливают воду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уменьшают испарение и защищают растение от животных, что важно для сохранения влаги и безопасности.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защитились иголками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иголки сохраняют влагу и позволяют фотосинтезировать зимой при низких температурах.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Тайговые ели с хвойными листьями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адаптации животных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Пятнистый окрас помогает прятаться в высокой траве, что снижает риск быть замеченным хищниками.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Камышовый кот-маскировщик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Запасает воду в горбах и может обходиться без питья длительное время в условиях пустыни.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Верблюд-пустынный выносливец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 толстый слой жира сохраняют тепло в суровых условиях Арктики.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северный выживальщик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колебания численности отражают циклы в экологических связях между видами.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реагируют на факторные изменения среды и взаимодействие хищник-жертва, обеспечивая устойчивость.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зайца и рыси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экологии, Канада, начало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разнообразных живых существ — растения, животных и микроорганизмы, которые взаимодействуют между собой и средой обитания.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компоненты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экосистемы — воздух, вода и почва, которые создают условия для жизни и влияют на развитие организмов.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экосистемы — леса, озёра, степи и арктическая тундра — каждая со своими уникальными условиями и живыми организмами.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и роли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экосистеме организмы делятся на продуцентов (растения), консументов (животных) и редуцентов (бактерии и грибы), поддерживая круговорот веществ.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что это такое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и круговорот веществ в природе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показывают, как энергия передаётся от растений к травоядным, а затем к хищникам. Такое последовательное питание обеспечивает выживание всех уровней экосистемы.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по цепям питания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возвращает организмы и неорганические элементы обратно в окружающую среду, поддерживая непрерывность жизни и сбалансированность природы.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круговорота веществ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97344"/>
            <a:ext cx="4535700" cy="2063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примеры цепей питания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пищевых цепей с указанием участников и их ролей в экосистеме, демонстрируя пути передачи энергии.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иллюстрируют передачу энергии и веществ от одного уровня к другому, подчёркивая взаимозависимость организмов.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природу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химическими и промышленными отходами ухудшает качество среды и здоровье живых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сокращает площади естественных экосистем, приводит к утрате мест обитания и снижению биоразнообразия.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приводит к нарушению баланса экосистем, вытеснению местных растений и животных, снижая устойчивость природы.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городов и инфраструктуры разрушает природные территории, нарушая экосистемные связи и миграционные пути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пятьдесят лет показатели выбросов CO2 и объёмы отходов существенно выросли, усиливая давление на природные системы и угрожая биологическому разнообразию.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Наблюдаемый рост негативных факторов требует немедленных мер по снижению загрязнения и сохранению природных ресурсов.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рост загрязнения среды (1970–2020 гг.)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зачем оно нужно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помогает предотвратить экологические кризисы и поддерживает баланс природных процессов на планете.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 и животных является источником пищи, лекарств и материалов, необходимых для человеческого общества и экономики.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стабильность и устойчивость экосистем, позволяя им адаптироваться к изменениям и сохранять жизненно важные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694315"/>
            <a:ext cx="4839600" cy="2469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меры защиты природы в стране, примеры их реализации и достигнутые результаты для сохранения экосистем.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меры позволяют повысить экологическое сознание населения и обеспечить долгосрочную охрану природы.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Российской Федерации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меры по охране природы в России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успехи в восстановлении природы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защиты помогла увеличить численность зубров в России и Белоруссии с нескольких десятков особей до более тысячи, возвращая вид к уязвимому балансу.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популяции зубров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меры по очистке и защите Байкала способствовали сохранению его уникальной экосистемы и нерпы, редкого байкальского тюленя.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озера Байкал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редких журавлей стерха в заповедники Западной Сибири успешно восстановила их численность благодаря программе жеребьёвки и охраны среды.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стерхов в Западную Сибирь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мусора помогают уменьшить количество отходов и снизить нагрузку на свалки и природу в целом.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кормление птиц зимой и участие в акциях укрепляют экологическую культуру и помогают природе восстанавливаться.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пластиковых пакетов и использование экосумок сокращает загрязнение и защищает животных от вреда пластика.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 способствует сохранению ресурсов и уменьшению загрязнения окружающей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для сохранения природы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живых организмов и среды требует осознанного отношения человека. Только совместными усилиями и знаниями возможно сохранить природу и обеспечить устойчивое будущее.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ответственный выбор для будущего планеты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2026-05-08T15:10:16Z</dcterms:created>
  <dcterms:modified xsi:type="dcterms:W3CDTF">2026-05-08T15:10:16Z</dcterms:modified>
</cp:coreProperties>
</file>