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и безопасность: зачем знать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правила важно, когда счёт идёт на минуты.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службы нужны, когда опасность может быстро стать серьёзной. Точный звонок, спокойные действия и выполнение инструкций помогают сохранить время, здоровье и жизнь.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помощь нужна сразу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памятка помогает быстрее выбрать нужный номер и не терять время в опасной 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службы зависит от типа опасности; чем точнее обращение, тем быстрее придёт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 экстренным службам и их основным задачам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служба помогает в разных ситуациях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звонить, а когда не нужно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Срочная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риск для жизни, не ждите: звоните сразу. К этой группе относятся пожар, сильное кровотечение, потеря сознания, ДТП, запах газа и агрессия.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Опасная обстановка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задымление, обрушение, сильная гроза, ураганный ветер и другие события, которые могут быстро ухудшить обстановку или заблокировать выход.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отвлекайте службы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Ложный вызов мешает тем, кому помощь нужна прямо сейчас. Шутки по телефону и выдуманные тревоги только отвлекают службы и создают лишний риск.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повода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стоит звонить из-за мелких споров, усталости, обычной поломки или ради проверки. В таких случаях помощь экстренных служб не требуется.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правильно вызвать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телефонного вызова экстренной помощи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обязательно сказать диспетчеру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звонит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диспетчеру нужно понять, кто звонит, чтобы при необходимости перезвонить и уточнить сведения. Называйте себя спокойно и без лишних подробностей.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произошло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скажите, что случилось и что видно сейчас: огонь, дым, кровь, потеря сознания, запах газа или агрессия. Точность важнее длинного рассказа.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и как пройти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уточните, сколько людей пострадало и кто может встретить службу у входа. Короткие фразы и числа помогают диспетчеру быстрее передать вызов.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именно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сообщите точное место: адрес, подъезд, этаж, ориентир или заметный объект рядом. Чем понятнее путь, тем быстрее приедет помощь.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диспетчера и ожидание инструкций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Диспетчер уточняет сведения и направляет помощь по назначению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Пожар: что заметить и что сделать первым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Распознать пожар
</a:t>
            </a:r>
            <a:pPr algn="l" indent="0" marL="0">
              <a:lnSpc>
                <a:spcPct val="100000"/>
              </a:lnSpc>
              <a:buNone/>
            </a:pPr>
            <a:r>
              <a:rPr lang="en-US" sz="7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признаки пожара: открытый огонь, запах гари, треск, дым из-под двери или из окна. Если есть хотя бы один из них, действуйте без промедления.
</a:t>
            </a:r>
            <a:endParaRPr lang="en-US" sz="1258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Вывести и закрыть
</a:t>
            </a:r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выводите людей из опасной зоны и закрывайте дверь за собой, если это не мешает выходу. Так огонь и дым распространяются медленнее.
</a:t>
            </a:r>
            <a:endParaRPr lang="en-US" sz="1390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Вызвать пожарных
</a:t>
            </a:r>
            <a:pPr algn="l" indent="0" marL="0">
              <a:lnSpc>
                <a:spcPct val="100000"/>
              </a:lnSpc>
              <a:buNone/>
            </a:pPr>
            <a:r>
              <a:rPr lang="en-US" sz="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Позвоните по номеру 101 и назовите точный адрес, этаж и что горит. После этого двигайтесь к выходу низко, если помещение заполнено дымом.
</a:t>
            </a:r>
            <a:endParaRPr lang="en-US" sz="1378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делать опасного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прячьтесь и не пользуйтесь лифтом. В сильном задымлении не открывайте окна без необходимости: приток воздуха может усилить пожар и ухудшить видимость.
</a:t>
            </a:r>
            <a:endParaRPr lang="en-US" sz="12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ДТП и травма: первые действия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64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ДТП или травме сначала оцените, не угрожают ли вам машины, стекло, огонь или движение транспорта. Только после этого подходите к пострадавшему.
</a:t>
            </a:r>
            <a:endParaRPr lang="en-US" sz="1333" dirty="0"/>
          </a:p>
        </p:txBody>
      </p:sp>
      <p:sp>
        <p:nvSpPr>
          <p:cNvPr id="9" name="Text 3"/>
          <p:cNvSpPr txBox="1"/>
          <p:nvPr/>
        </p:nvSpPr>
        <p:spPr>
          <a:xfrm>
            <a:off x="306764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Позвонить по номеру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вызовите 103, а при конфликте, наезде или опасной обстановке дополнительно 102. Назовите точное место и кратко опишите состояние человека.
</a:t>
            </a:r>
            <a:endParaRPr lang="en-US" sz="1333" dirty="0"/>
          </a:p>
        </p:txBody>
      </p:sp>
      <p:sp>
        <p:nvSpPr>
          <p:cNvPr id="10" name="Text 4"/>
          <p:cNvSpPr txBox="1"/>
          <p:nvPr/>
        </p:nvSpPr>
        <p:spPr>
          <a:xfrm>
            <a:off x="3030553" y="1877709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Освободить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много людей, остановите поток и попросите освободить место вокруг пострадавшего. Так ему будет легче дышать, а спасателям — быстрее подойти.
</a:t>
            </a:r>
            <a:endParaRPr lang="en-US" sz="1333" dirty="0"/>
          </a:p>
        </p:txBody>
      </p:sp>
      <p:sp>
        <p:nvSpPr>
          <p:cNvPr id="11" name="Text 5"/>
          <p:cNvSpPr txBox="1"/>
          <p:nvPr/>
        </p:nvSpPr>
        <p:spPr>
          <a:xfrm>
            <a:off x="3030553" y="3301126"/>
            <a:ext cx="2576099" cy="12196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навредить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перемещайте человека без необходимости и не оставляйте его одного. Любое лишнее движение может усилить травму, особенно при боли, крови или отсутствии движения.
</a:t>
            </a:r>
            <a:endParaRPr lang="en-US" sz="133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и дым: как не усугубить опасность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Заметьте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Почувствовали запах газа, шипение или резкое недомогание — сразу прекратите любые действия. Не включайте и не выключайте приборы, чтобы не дать искру.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Вызовите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Снаружи сразу вызовите 104, а при дыме или признаках возгорания — 101. Сообщите адрес, ориентир и что именно заметили.
</a:t>
            </a:r>
            <a:endParaRPr lang="en-US" sz="1314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Покиньте помещение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возможности откройте окно, не задерживаясь у источника запаха. Затем быстро выйдите наружу и держитесь подальше от подъезда или помещения.
</a:t>
            </a:r>
            <a:endParaRPr lang="en-US" sz="1289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усугубляйте риск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зажигайте огонь, не нажимайте выключатели и не пользуйтесь лифтом. Любая искра или лишнее действие могут усилить опасность и задержать эвакуацию.
</a:t>
            </a:r>
            <a:endParaRPr lang="en-US" sz="117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и агрессия: безопасная дистанция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843575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 — к 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кричат, преследуют, затевают драку или угрожают оружием, прежде всего нужно уйти к взрослым или в людное место и не оставаться одному.
</a:t>
            </a:r>
            <a:endParaRPr lang="en-US" sz="1187" dirty="0"/>
          </a:p>
        </p:txBody>
      </p:sp>
      <p:sp>
        <p:nvSpPr>
          <p:cNvPr id="12" name="Text 3"/>
          <p:cNvSpPr txBox="1"/>
          <p:nvPr/>
        </p:nvSpPr>
        <p:spPr>
          <a:xfrm>
            <a:off x="4054484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Скажите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Закройте дверь, если это возможно, и сообщите учителю, родителям, охране или соседям, чтобы опасную ситуацию заметили сразу и начали действовать вместе.
</a:t>
            </a:r>
            <a:endParaRPr lang="en-US" sz="1187" dirty="0"/>
          </a:p>
        </p:txBody>
      </p:sp>
      <p:sp>
        <p:nvSpPr>
          <p:cNvPr id="13" name="Text 4"/>
          <p:cNvSpPr txBox="1"/>
          <p:nvPr/>
        </p:nvSpPr>
        <p:spPr>
          <a:xfrm>
            <a:off x="4272205" y="33510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Вызовите полицию
</a:t>
            </a:r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реальной угрозе звоните 102 и говорите коротко: где вы находитесь, что происходит и есть ли опасность для людей вокруг.
</a:t>
            </a:r>
            <a:endParaRPr lang="en-US" sz="1198" dirty="0"/>
          </a:p>
        </p:txBody>
      </p:sp>
      <p:sp>
        <p:nvSpPr>
          <p:cNvPr id="14" name="Text 5"/>
          <p:cNvSpPr txBox="1"/>
          <p:nvPr/>
        </p:nvSpPr>
        <p:spPr>
          <a:xfrm>
            <a:off x="6483368" y="11796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подливайте огонь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вступайте в спор, не приближайтесь и не отвечайте угрозой. Сохраняйте дистанцию, чтобы не спровоцировать конфликт и не подвергнуть себя риску.
</a:t>
            </a:r>
            <a:endParaRPr lang="en-US" sz="1187" dirty="0"/>
          </a:p>
        </p:txBody>
      </p:sp>
      <p:sp>
        <p:nvSpPr>
          <p:cNvPr id="15" name="Text 6"/>
          <p:cNvSpPr txBox="1"/>
          <p:nvPr/>
        </p:nvSpPr>
        <p:spPr>
          <a:xfrm>
            <a:off x="6694277" y="2265375"/>
            <a:ext cx="2354400" cy="9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отвлекайте себя
</a:t>
            </a:r>
            <a:pPr algn="l" indent="0" marL="0">
              <a:lnSpc>
                <a:spcPct val="100000"/>
              </a:lnSpc>
              <a:buNone/>
            </a:pPr>
            <a:r>
              <a:rPr lang="en-US" sz="6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снимайте происходящее крупным планом и не распространяйте видео. Это мешает помощи и может привлечь внимание к вам, а не к опасности.
</a:t>
            </a:r>
            <a:endParaRPr lang="en-US" sz="11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6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Гроза и сильный ветер: безопасное поведение
</a:t>
            </a:r>
            <a:endParaRPr lang="en-US" sz="2716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Заметьте угрозу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Услышав первые раскаты грома или увидев тёмные тучи, сразу прекращайте игры на улице и переходите в помещение. Чем раньше вы уйдёте с открытого места, тем безопаснее.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Выберите укрытие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Держитесь подальше от окон, металлических предметов, деревьев и воды. Во время грозы и сильного ветра открытые пространства и одинокие высокие объекты особенно опасны.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Сообщите взрослым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начинается шквал, гололёд или падают ветки, спокойно предупредите взрослых и выполните их указания. Быстрые, но аккуратные действия помогают избежать травм и паники.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Избегайте опасных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7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стойте под одиноким деревом, рядом с проводами или у берега. Сильный ветер и молния часто меняют обстановку внезапно, поэтому лучше не рисковать.
</a:t>
            </a:r>
            <a:endParaRPr lang="en-US" sz="127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сделать до приезда помощи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происшествия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успокойте человека и говорите ровно и коротко. Паника мешает, а спокойный голос помогает ему дышать, слышать вас и выполнять простые указания.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Удобное положение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удобное и безопасное положение: посадите или уложите пострадавшего так, чтобы ему было легче ждать помощи и не упасть при ухудшении самочувствия.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до осмотра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кровотечение, прижмите рану чистой тканью и остановите лишнее движение вокруг. Не давайте еду, лекарства и не трогайте человека без необходимости.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помощи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приезжают спасатели, кратко сообщите, что случилось, и передайте их команды взрослым или учителю. После этого освободите место для работы.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необдуманный звонок способен стоить кому-то драгоценных минут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ложный вызов может отвлечь бригаду от реальной беды и задержать помощь тем, кому она нужна именно сейчас.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правилам вызова экстренных служб и безопасности для школьников.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406" y="1639059"/>
            <a:ext cx="320715" cy="3207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42140" y="1639059"/>
            <a:ext cx="200447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22096" y="3348634"/>
            <a:ext cx="240536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распределять действия в семье и классе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за звонок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взрослый или старший ученик должен звонить и передавать точные сведения. Важно не спорить и не перебивать: чёткая связь экономит время и снижает панику.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Встречающий помощь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человек встречает помощь у входа, у ворот или на лестнице. Он показывает путь, чтобы пожарные, врачи или полиция не теряли минуты на поиски.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тем, кто слабее
</a:t>
            </a:r>
            <a:pPr algn="l" indent="0" marL="0">
              <a:lnSpc>
                <a:spcPct val="100000"/>
              </a:lnSpc>
              <a:buNone/>
            </a:pPr>
            <a:r>
              <a:rPr lang="en-US" sz="5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помогает младшим, пожилым или тем, кому трудно двигаться быстро. Такая поддержка особенно важна в школе и дома, когда нужно действовать спокойно и без суеты.
</a:t>
            </a:r>
            <a:endParaRPr lang="en-US" sz="1399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для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5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используют только для вызова и связи, а не для переписки и видео. Это освобождает руки, сохраняет заряд и позволяет сразу принять новый звонок.
</a:t>
            </a:r>
            <a:endParaRPr lang="en-US" sz="134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безопасности семьи и 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строится из контактов, маршрута выхода, сигнала тревоги и точки встречи; схема помогает быстро вспомнить действия без лишних слов.
</a:t>
            </a:r>
            <a:endParaRPr lang="en-US" sz="275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учения и эвакуация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833200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Тишина и внимание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учениях нужно сразу прекратить разговоры, встать в колонну и внимательно слушать учителя. Тишина помогает услышать маршрут эвакуации и не пропустить команду.
</a:t>
            </a:r>
            <a:endParaRPr lang="en-US" sz="1177" dirty="0"/>
          </a:p>
        </p:txBody>
      </p:sp>
      <p:sp>
        <p:nvSpPr>
          <p:cNvPr id="11" name="Text 3"/>
          <p:cNvSpPr txBox="1"/>
          <p:nvPr/>
        </p:nvSpPr>
        <p:spPr>
          <a:xfrm>
            <a:off x="833200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заданному маршруту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Следуйте только обозначенному маршруту и не сокращайте путь через опасные места. Если инструктора рядом нет, ориентируйтесь на заранее объяснённые правила школы.
</a:t>
            </a:r>
            <a:endParaRPr lang="en-US" sz="1177" dirty="0"/>
          </a:p>
        </p:txBody>
      </p:sp>
      <p:sp>
        <p:nvSpPr>
          <p:cNvPr id="12" name="Text 4"/>
          <p:cNvSpPr txBox="1"/>
          <p:nvPr/>
        </p:nvSpPr>
        <p:spPr>
          <a:xfrm>
            <a:off x="3324489" y="1866203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Двигайтесь организованно, не обгоняя других и не возвращаясь за вещами без разрешения. Очередность важна, чтобы избежать толкотни и сохранить безопасный выход.
</a:t>
            </a:r>
            <a:endParaRPr lang="en-US" sz="1177" dirty="0"/>
          </a:p>
        </p:txBody>
      </p:sp>
      <p:sp>
        <p:nvSpPr>
          <p:cNvPr id="13" name="Text 5"/>
          <p:cNvSpPr txBox="1"/>
          <p:nvPr/>
        </p:nvSpPr>
        <p:spPr>
          <a:xfrm>
            <a:off x="3324489" y="3292664"/>
            <a:ext cx="1914347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по разрешению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Возвращаться в кабинет можно только после команды ответственного взрослого. Самовольный возврат нарушает эвакуацию и может помешать проверке безопасности здания.
</a:t>
            </a:r>
            <a:endParaRPr lang="en-US" sz="117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помогает быстро связаться с помощью в любой опасной ситуации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знать правила заранее: даже на викторине важны точный номер службы, первый шаг при звонке и главный запрет при запахе газа.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 России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50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Чек-лист действий и домашнее задание
</a:t>
            </a:r>
            <a:endParaRPr lang="en-US" sz="2950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825569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остановитесь и оцените, есть ли угроза огня, газа, травмы или агрессии. От этого зависит, какую службу вызывать и как действовать дальше.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4229713" y="1855902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6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Обеспечьте безопасность себе и окружающим: отойдите от риска, помогите младшим и не создавайте давку. Спокойствие сейчас важнее скорости без плана.
</a:t>
            </a:r>
            <a:endParaRPr lang="en-US" sz="1194" dirty="0"/>
          </a:p>
        </p:txBody>
      </p:sp>
      <p:sp>
        <p:nvSpPr>
          <p:cNvPr id="13" name="Text 4"/>
          <p:cNvSpPr txBox="1"/>
          <p:nvPr/>
        </p:nvSpPr>
        <p:spPr>
          <a:xfrm>
            <a:off x="1825569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Ждите указаний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звонка оставайтесь на связи и ждите инструкций. Не мешайте спасателям, не спорьте и не пытайтесь решить опасную ситуацию в одиночку.
</a:t>
            </a:r>
            <a:endParaRPr lang="en-US" sz="1222" dirty="0"/>
          </a:p>
        </p:txBody>
      </p:sp>
      <p:sp>
        <p:nvSpPr>
          <p:cNvPr id="14" name="Text 5"/>
          <p:cNvSpPr txBox="1"/>
          <p:nvPr/>
        </p:nvSpPr>
        <p:spPr>
          <a:xfrm>
            <a:off x="4229713" y="3612631"/>
            <a:ext cx="2230173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обсудите маршрут выхода, список контактов и место встречи. Проверьте заряд телефона и запишите важные номера так, чтобы они были под рукой.
</a:t>
            </a:r>
            <a:endParaRPr lang="en-US" sz="1222" dirty="0"/>
          </a:p>
        </p:txBody>
      </p:sp>
      <p:sp>
        <p:nvSpPr>
          <p:cNvPr id="15" name="Text 6"/>
          <p:cNvSpPr txBox="1"/>
          <p:nvPr/>
        </p:nvSpPr>
        <p:spPr>
          <a:xfrm>
            <a:off x="6633665" y="1855902"/>
            <a:ext cx="2230072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Передайте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Позвоните в нужную службу и сообщите адрес, ориентир, этаж, число пострадавших и что произошло. Короткие, точные сведения ускоряют помощь.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чек-лист действий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главное — спокойствие, безопасность, правильный номер и точные сведения, — действовать в ЧС легче. Домой возьмите план, контакты и место встречи: подготовка снижает панику.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2026-07-26T12:43:36Z</dcterms:created>
  <dcterms:modified xsi:type="dcterms:W3CDTF">2026-07-26T12:43:36Z</dcterms:modified>
</cp:coreProperties>
</file>