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общий обзор: астероиды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каменистые тела Солнечной системы — ключ к пониманию космоса.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открытия Цереры к массовому исследованию астероидов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1801 года интерес к астероидам рос: от единственной Цереры до более миллиона открытых объектов к 2024 году, что расширяет понимание формирования планет и угрозы Земле.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основные характеристики астероидов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форм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варьируются от нескольких метров до 940 километров в диаметре. Большинство имеют неправильную форму с пересечённой поверхностью, что объясняет их сложную историю столкновений.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состав и классификация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включают железо-никелевые, силикатные и углеродистые астероиды. Их спектральный анализ позволяет определить химический состав и условия формирования.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 альбедо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Отражательная способность астероидов колеблется в зависимости от состава: углеродистые способны к низкому отражению, а металлические — более яркие, что помогает изучать их дистанционно.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между Марсом и Юпитером содержит большинство известных астероидов, ключевых для понимания ранней истории Солнечной системы.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220 тысяч
</a:t>
            </a:r>
            <a:endParaRPr lang="en-US" sz="6992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подтверждённых астероидов диаметром более километра сосредоточено в главном поясе.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астрономического союза, 2024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астероидов — сравнение по составу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раскрывает различия между основными типами по составу, отражению и процентному распределению.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астероидов углеродистые, что отражает ранние условия формирования материала в поясе.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Asteroid Types,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астероиды солнечной системы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 — карликовая планета с водяным льдом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 достигает 940 км в диаметре и содержит лед под поверхностью. Миссия Dawn обнаружила признаки криовулканизма, что указывает на активные внутренние процессы.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Веста — уникальный рельеф и кратеры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Веста с диаметром около 525 км обладает заметным рельефом и глубокими кратерами, включая гигантский кратер Рея Сильвия, следы внутренней дифференциации заметны в минералогическом составе.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Паллада и Гигея — крупные массивные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Паллада (513 км) и Гигея (430 км) занимают важное место по массе в главном поясе. Эти астероиды показывают разнообразные геологические структуры и историю столкновений.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размеров астероидов в главном поясе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астероиды малы по размеру, однако масса сосредоточена в крупных объектах.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крупных тел по массе указывает на историю столкновений и фрагментаций пояса.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главного пояса, NASA,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движутся по эллиптическим орбитам с разной эксцентриситетом и наклоном, что отражает динамические процессы в Солнечной системе.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астероидов объединяют объекты с общим происхождением и схожими орбитальными параметрами, например семья Весты.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возмущения и резонансы заставляют некоторые астероиды покидать пояс и становиться околоземными телами.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и движение астероидов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Околоземные астероиды (NEA)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объекты около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2024 году выявлено более 32 000 астероидов, чьи орбиты проходят вблизи Земли. Они представляют интерес для изучения и риск столкновения.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Эрос и Апофис — яркие примеры NEA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 Эрос длиной 34 км исследован миссией NEAR Shoemaker, показавшей вытянутую форму и кратеры. Апофис — объект меньших размеров, но потенциальной опасности.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околоземных астероидов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астрономические данные, 2024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столкновений астероидов с Землёй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Тунгусское событие 1908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1908 году над Сибирью произошёл мощный взрыв, предположительно вызванный падением астероида или кометы. Разрушения охватили площадь более 2000 км², вызвав сильное выравнивание лесов и взрывные волны, фиксируемые по всему миру.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динозавров и кратер Чиксулуб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66 миллионов лет назад астероид диаметром около 10 км столкнулся с Землёй в районе нынешнего полуострова Юкатан. Кратер Чиксулуб диаметром примерно 180 км стал причиной массового вымирания экологических систем, включая исчезновение динозавров.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оптические телескопы, такие как Pan-STARRS и Catalina Sky Survey, активно используют для поиска и мониторинга астероидов, захватывая их отражённый свет в видимом спектре.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обнаружения и изучения астероидов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космические обсерватории, включая NEOWISE, позволяют выявлять астероиды по их тепловому излучению, что особенно эффективно для тёмных объектов с низким альбедо.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Радарные наблюдения, проводимые обсерваториями Аресибо и Голдстоун, применяются для уточнения орбит и изучения рельефа поверхности астероидов с высокой точностью.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координация объединяет данные разных приборов, обеспечивая систематическую идентификацию новых объектов и точный прогноз их движений в Солнечной 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2752" y="1037025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2752" y="3054751"/>
            <a:ext cx="1755046" cy="188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миссии по исследованию астероидов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NEAR Shoemaker к Эросу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2001 году аппарат NEAR Shoemaker совершил историческую посадку на астероид Эрос. Эта миссия предоставила ценные данные о поверхностной структуре и составе одного из крупнейших околоземных астероидов.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05800" y="118312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миссия Hayabusa к Итокаве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2010 году аппарат Hayabusa вернул на Землю образцы грунта с астероида Итокава. Это дала первое в истории возможность прямого анализа материала астероида в лабораторных условиях.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OSIRIS-REx и пробы с Бенну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OSIRIS-REx доставил пробы с астероида Бенну, обеспечив учёных уникальными данными о составе примитивных тел, которые могут содержать ключи к пониманию возникновения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058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Dawn и исследования Весты и Цереры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Dawn изучала крупные объекты главного пояса — Весту и Цереру — с 2011 по 2015 год, раскрывая их геологическую сложность и признаки внутренней дифференциации.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414643"/>
            <a:ext cx="5597100" cy="29878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миссий по исследованию астероидов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цели и достижения ключевых астероидных миссий за последние два десятилетия.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миссия значительно расширила понимание состава и эволюции астероидов, обеспечив различный уникальный вклад в науку.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JAXA, 2024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являются остатками протопланетного диска, сохранившими материалы, из которых формировались планеты в ранней Солнечной системе около 4,6 млрд лет назад.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анализ метеоритов и астероидов даёт информацию о процессе аккреции и позволяет выявить различия в составе Земли и прочих тел.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объектов помогает реконструировать этапы эволюции планет и понять условия, при которых образовались современные небесные тела.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астероидов в формировании планет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астероидов и системы защиты планеты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потенциально опасных астероидов (PHA)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обсерватории и международные проекты фиксируют объекты, угрожающие Земле, включая включённых в каталоги NASA CNEOS и ESA SSA. Своевременное обнаружение необходимо для предотвращения катастроф.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миссия DART по изменению орбиты астероида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космический аппарат DART впервые осуществил целенаправленный удар по астероиду Диморф, изменив его орбитальное движение и демонстрируя возможности активной планетарной защиты.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богаты ценными металлами — никелем, железом, платиной и кобальтом — а также водой, что делает их перспективными объектами для космической добычи.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Planetary Resources, Deep Space Industries и NASA разрабатывают технологии и концепции горного производства в космосе с применением роботизированных систем.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задачами остаются автоматизация операций и эффективная транспортировка материалов, необходимые для поддержки дальних космических миссий и лунных баз.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добычи полезных ископаемых на астероидах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в культуре и массовом сознании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и астероиды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«Армагеддон» и «Глубокое воздействие» с масштабными сюжетами о столкновениях с астероидами привлекли внимание общественности к космическим угрозам и исследованиям.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видеоигры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Жюля Верна и Айзека Азимова включало темы астероидов, а видеоигра «Asteroids» от Atari стала популярным развлечением, стимулируя интерес к астрономии среди разных поколений.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помогают совершенствовать системы планетарной защиты, снижая риски катастрофических столкновений с Землёй.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астероидов для будущего человечества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состава и структуры астероидов способствует развитию космического освоения и добычи ресурсов за пределами Земли.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эксперименты на астероидах служат полигонами для отработки автоматизации и переработки материалов в космосе.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знания увеличивают шансы создания устойчивой и долгосрочной человеческой цивилизации в условиях внеземного пространства.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— важнейший объект научных исследований и практических задач, объединяющий угрозы и перспективы. Их понимание повышает безопасность Земли, открывает новые ресурсы и расширяет наше место во Вселенной.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Астероиды: ключ к безопасности и развитию человечества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2026-05-08T06:39:08Z</dcterms:created>
  <dcterms:modified xsi:type="dcterms:W3CDTF">2026-05-08T06:39:08Z</dcterms:modified>
</cp:coreProperties>
</file>