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зональность: почему природа Земли меняется от экватора к полюсам
</a:t>
            </a:r>
            <a:endParaRPr lang="en-US" sz="2173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тепло и влага меняют облик природы Земли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Земле разные природные зоны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леса и тундра различаются не случайно: на природу влияют солнечное тепло, увлажнение, океаны и высота в горах. Вместе они создают целостные природные комплексы.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наклона оси Земли солнечные лучи по-разному освещают поверхность, поэтому климат меняется по широте.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данные о наклоне земной оси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23,5°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помогает объяснить, почему к полюсам поступает меньше солнечного тепла.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средней температуры по широтам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меньше тепла получает поверхность, и тем короче становится тёплый сезон.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устойчивое снижение температуры к полюсам, а значит, и смену природных условий по широте.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климатические значения по географическим поясам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 как единый природный комплекс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почвы, растения, животные и воды в природной зоне связаны между собой. Изменение одного компонента постепенно отражается на всех остальных.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одной зоны организмы приспособлены к одинаковым условиям тепла и влаги. Поэтому здесь встречаются сходные типы растительности и животного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природной зоны — сходство природных условий на большой площади. Именно поэтому лес, степь и тундра легко различаются даже по внешнему виду.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природных зон важно смотреть не только на погоду, но и на почвы, воды и обитателей. Так легче понять, как устроена природа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как отражение климата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формирование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очень долго, поэтому успевает «записать» особенности климата. В тёплых и влажных районах процессы идут быстрее, чем в холодных и сухих.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лесной зоне чаще встречаются дерново-подзолистые почвы. Они формируются при достаточном увлажнении, но не накапливают столько перегноя, как чернозёмы.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образуются чернозёмы. Они богаты перегноем и особенно плодородны, потому что травы дают много органических остатков, а влаги здесь меньше, чем в лесу.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почвы тонкие и бедные перегноем. Низкие температуры замедляют разложение остатков, а вечная мерзлота мешает глубокому проникновению воды и корней.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России: сравнение основных признаков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тепло и влага определяют облик природных зон России.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тепла и влаги, тем беднее растительность и тем сильнее приспособления животных к суровым условиям.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лесотундра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лежит на крайнем севере и отличается очень коротким летом, сильными ветрами и вечной мерзлотой. Эти условия делают природу низкой и разреженной.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Низкорослые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растут мхи, лишайники и карликовые кустарники. Они быстро используют короткое лето и умеют выживать на холодной, бедной почве.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олень, песец, лемминг и белая сова хорошо приспособлены к холоду. У них густой мех, сезонные перемещения и способность экономить тепло.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полоса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 соединяет тундру и тайгу. Здесь появляются редкие деревья, но условия ещё остаются слишком холодными для настоящего густого леса.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крупнейшая лесная зона России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тянется на тысячи километров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Сибири и севера Европейской части России. Здесь лес кажется почти бесконечным: тёмные кроны елей и лиственниц закрывают горизонт, а зима долго удерживает холод и тишину.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хвойных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обитают бурый медведь, соболь, рысь, белка и глухарь. Животные находят укрытие в густом лесу, а деревья помогают удерживать влагу и защищают почву от сильного вымерзания.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больше влаги: лес, степь и пустыня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определяют не только густоту растительности, но и возможность ведения сельского хозяйства.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уменьшения осадков природные зоны становятся суше, а растительный покров — более редким и бедным.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климатические значения осадков по природным зонам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их хозяйственное значение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сухой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лето обычно тёплое и сравнительно сухое, поэтому растения получают много света, но мало влаги. Такие условия хорошо подходят для травянистой растительности и земледелия.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чернозёмы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богатство степей — чернозёмы. Они содержат много перегноя, поэтому особенно ценятся в сельском хозяйстве и используются для выращивания зерновых и технических культур.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поля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территории во многих районах распаханы под поля. Здесь выращивают пшеницу, подсолнечник, кукурузу и другие культуры, которым нужны тепло, свет и достаточно длинный вегетационный период.
</a:t>
            </a:r>
            <a:endParaRPr lang="en-US" sz="1143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распашки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освоение степей привело к сокращению естественных трав и мест обитания животных. При неправильной обработке почв усиливается ветровая эрозия, а природные сообщества становятся менее устойчивыми.
</a:t>
            </a:r>
            <a:endParaRPr lang="en-US" sz="11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высотная поясность в горах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природных условий при подъёме в горы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горах пояса сменяются быстрее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воздух становится холоднее примерно на 0,6 °C на каждые 100 метров. Поэтому на коротком расстоянии в горах можно увидеть несколько природных поясов, которые на равнинах сменяются очень медленно.
</a:t>
            </a:r>
            <a:endParaRPr lang="en-US" sz="1257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на склонах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одной горе подножие и вершина получают разное количество тепла и влаги. Это сразу влияет на почвы, густоту растительности и состав животных, приспособленных к местному климату.
</a:t>
            </a:r>
            <a:endParaRPr lang="en-US" sz="1235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сезон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поднимается человек или растение, тем короче период, когда тепло позволяет активно расти. Из-за этого леса уступают место лугам, затем каменистым участкам и снегам.
</a:t>
            </a:r>
            <a:endParaRPr lang="en-US" sz="1320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 высоких горах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заметнее всего в высоких горах, где перепад высот велик. Там смена природных условий происходит настолько быстро, что пояса можно проследить почти по одному маршруту подъёма.
</a:t>
            </a:r>
            <a:endParaRPr lang="en-US" sz="12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и высотная поясность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закономерности показывают, что природа меняется не случайно, а по определённым правилам. Различие только в том, что на равнинах действует широта, а в горах — высота.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меняются тепло и влага, тем заметнее смена природных комплексов. Закономерность одинакова, но механизм её проявления разный.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«Географическая зональность»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и животных к разным зонам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живые организмы по-разному приспосабливаются к холоду, засухе и жаре в разных природных зонах.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поведение и строение организмов помогают им выживать именно в тех условиях, которые характерны для своей природной зоны.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«Географическая зональность»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природные зоны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вырубке лесов исчезают места обитания животных, уменьшается защита почв от ветра и воды, а также нарушается естественное восстановление растительного покрова.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добыча, заводы, города и дороги заметно меняют природный ландшафт. Они загрязняют воздух и воду, а также дробят природные территории на изолированные участки.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степей в поля увеличивает урожай, но сокращает площади естественных трав, делает почву уязвимой и ускоряет её разрушение при сильном ветре.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природные зоны, создают заповедники, ограничивают хозяйственную деятельность и защищают редкие виды. Это помогает сохранить природное равновесие и разнообразие.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охрана природы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Таймыр: север, где природа почти не тронута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Таймырский заповедник сохраняет суровые северные ландшафты, где тундра соседствует с редкими видами животных. Здесь особенно важно беречь хрупкую природу, потому что она медленно восстанавливается после любого вмешательства человека. На карте это самая северная охраняемая территория России.
</a:t>
            </a:r>
            <a:endParaRPr lang="en-US" sz="874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Степная тишина Оренбуржья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Оренбургский заповедник помогает сохранить участки настоящей степи, которые всё сильнее сокращаются из-за распашки. Здесь можно увидеть просторные травяные равнины, редкие растения и животных, привычных к ветру и жаркому солнцу. Для изображения подойдёт открытый степной пейзаж.
</a:t>
            </a:r>
            <a:endParaRPr lang="en-US" sz="97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 огненная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 на Камчатке объединяет горы, вулканы, леса и прибрежные территории. Такое разнообразие делает его одним из самых ярких природных комплексов страны и показывает, зачем нужны особо охраняемые территории. Иллюстрация может передать и мощь ландшафта, и редкость его видов.
</a:t>
            </a:r>
            <a:endParaRPr lang="en-US" sz="9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нагрузка на природные зоны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деятельности по-разному меняют природные территории. Особенно заметно влияние там, где почвы плодородны, а население и хозяйство развиваются быстрее.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связана с земледелием и освоением территорий. Чем удобнее район для жизни и работы, тем сильнее он преобразуется человеком.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«Географическая зональность»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зональность в повседневной 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по природным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природных зон помогает выбирать, чем заниматься в конкретном районе. На Севере важны оленеводство и приспособленное к холоду жильё, а в степях и лесостепях лучше развиваются земледелие и животноводство.
</a:t>
            </a:r>
            <a:endParaRPr lang="en-US" sz="110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культур и 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тепла, влаги и почв зависит, какие растения можно выращивать и какие ресурсы использовать осторожно. Поэтому природная зональность важна для сельского хозяйства, планирования поселений и строительства.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различий между зонами помогает защищать хрупкие территории. Там, где природа восстанавливается медленно, особенно нужны ограничения на распашку, вырубку лесов и чрезмерное освоение земель.
</a:t>
            </a:r>
            <a:endParaRPr lang="en-US" sz="11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 меняется по законам, а не случайно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зональность показывает, как тепло, влага и высота определяют облик природных комплексов. Понимая эту закономерность, легче объяснять различия между регионами и беречь природу.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2026-06-02T13:59:01Z</dcterms:created>
  <dcterms:modified xsi:type="dcterms:W3CDTF">2026-06-02T13:59:01Z</dcterms:modified>
</cp:coreProperties>
</file>