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 её особенности в математике 6 класса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Плоскость: основа чертежей, фигур и измерений в 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помогает понимать геометрические фигуры, измерять их стороны и углы, а также отличать плоские изображения от объёмных тел. Эта тема нужна для работы с чертежами, тетрадью, картами и координатами.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плоскость в 6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плоскостью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в геометрии — это бесконечная ровная поверхность, которую мысленно продолжают во все стороны без ограничений.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неё нет толщины, края и конца, поэтому на чертеже она служит идеальной моделью для построений и измерений.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можно отмечать точки, проводить прямые и отрезки, строить лучи, углы и различные фигуры.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плоскость на чертеже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плоскость часто показывают в виде параллелограмма или прямоугольника. Это лишь удобный способ изобразить бесконечную поверхность, а не её настоящую границу.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реальными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связать геометрическую модель с привычными объектами: листом бумаги, школьной доской или клетками тетради. Все точки и линии на изображении считают принадлежащими одной плоскости.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объекты, которые изучают на плоскости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6 класса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служат строительными элементами геометрии и помогают описывать более сложные фигуры и построения.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все изучаемые формы сводятся к нескольким базовым элементам и их сочетаниям.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плоскости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любые три точки, не лежащие на одной прямой, можно провести только одну плоскость. Это важное свойство помогает однозначно задавать положение фигур.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точки принадлежат плоскости, то вся прямая, проходящая через них, тоже лежит в этой плоскости. Две разные плоскости могут пересекаться по прямой.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точка, прямая или фигура могут принадлежать плоскости полностью или только частично. Это удобно при рассмотрении чертежей и пространственных моделей.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положение объектов относительно плоскости
</a:t>
            </a:r>
            <a:endParaRPr lang="en-US" sz="2443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случаи принадлежности объектов плоскости и их взаимное расположение.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прямая на плоскости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 имеет длины, ширины и высоты. Её обозначают заглавной буквой, а на чертеже показывают маленькой меткой, чтобы указать только местоположение.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бесконечна в обе стороны. Её обозначают строчной буквой или двумя точками, а через любые две точки можно провести только одну прямую.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одну точку можно провести бесконечно много прямых, поэтому для точного построения всегда нужны дополнительные данные: вторая точка, направление или условие задачи.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построения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объектов плоскости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базовые геометрические объекты по числу измерений и способу изображения.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измерений у объекта, тем сложнее его форма и способы описания на плоскости.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6 класса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луч и угол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начало и конец, поэтому его можно измерить. Луч начинается в одной точке и продолжается бесконечно в одном направлении; это удобно показывать на чертежах и схемах.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 общей вершиной. Его легко узнать по раскрытым ножницам или углу тетрадного листа, а в 6 классе величину угла обычно измеряют транспортиром.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 их градусные меры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класс; стандартные определения углов и их градусных мер.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позволяют точно сравнивать углы и проверять построения с помощью транспортира.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угол; развёрнутый и полный углы служат ориентирами для измерения.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0934" y="1493250"/>
            <a:ext cx="184181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взаимного положения прямых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прямые лежат в одной плоскости, не пересекаются и не имеют общих точек. Расстояние между ними остаётся одинаковым на всём протяжении, если рассматривать их как геометрические объекты.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прямые имеют одну общую точку, в которой они встречаются. После пересечения они расходятся в разные стороны, образуя углы, которые можно измерять в градусах.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 прямым углом, то есть под углом 90°. Такой случай часто встречается в клетчатой тетради, на чертежах и в схемах.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фигуры на плоскости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школьных геометрических построениях: от выбора опорных точек до проверки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262" y="1340425"/>
            <a:ext cx="877747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 плоскости и их признаки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фигуры по количеству сторон, вершин и отличительным свойствам.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 и вершин удобно использовать для распознавания фигур, а особые признаки помогают отличать их друг от друга.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x и y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образована двумя перпендикулярными осями: горизонтальной x и вертикальной y. Они пересекаются в начале координат и задают удобную систему отсчёта.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задают положение точки на координатной плоскости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имеет две координаты, которые показывают её положение относительно осей. По этим числам можно находить объекты на карте, графике или шахматной доске.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плоскость в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 и школьной практики; дата не требуется.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модели особенно удобны там, где важно точно показать форму, расположение и размеры объектов без объёма.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нужна не только в математике: она помогает читать схемы, ориентироваться на местности и создавать чертежи.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плоскостью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иногда принимают за поверхность конкретного предмета, хотя в геометрии это идеальная бесконечная модель без толщины и без видимых краёв.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рисунка на листе не означает границу плоскости. На чертеже она служит только для удобства изображения и не ограничивает сам объект.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нарисованная на бумаге, не разрезает плоскость на части сама по себе. В геометрии важны только отношения точек, прямых и фигур.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параллельные прямые могут казаться сходящимися из-за перспективы. В математике нужно опираться не на изображение, а на свойства объектов.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 на плоскости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измеряют длины отрезков и сравнивают их с помощью миллиметров, сантиметров и метров. Это помогает точно описывать размеры фигур и чертежей.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вычисляют периметр и площадь. Периметр показывает сумму длин сторон, а площадь измеряют в квадратных единицах, например в квадратных сантиметрах.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величины углов, используя градусы и транспортир. Такая работа особенно важна при построении треугольников, прямоугольников и других геометрических фигур.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05003"/>
            <a:ext cx="4514400" cy="16663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плоскости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фиксирует основные свойства плоскости и показывает, почему она является базовой моделью планиметрии.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объединяет все основные геометрические построения и измерения, поэтому без неё невозможно изучать планиметрию.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— это бесконечная двумерная модель, на которой строят точки, линии и фигуры. Её свойства помогают измерять, сравнивать и точно описывать геометрические объекты.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Плоскость: основа геометрии в 6 классе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2026-05-24T17:17:41Z</dcterms:created>
  <dcterms:modified xsi:type="dcterms:W3CDTF">2026-05-24T17:17:41Z</dcterms:modified>
</cp:coreProperties>
</file>