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деревня: ключевые вопросы и темы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жизни в городской и сельской среде: условия, возможности, вызовы.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урбанизации и его влияние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урбанизация ускорилась: города выросли, сельское население мигрирует, изменяются профессии и инфраструктура. В России свыше 74% жителей живут в городах (Росстат, 2023).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городской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характеризуется высокой плотностью населения и развитой транспортной сетью, обеспечивающей доступность общественных и социальных услуг.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образовательных и медицинских учреждений, разнообразие рабочих мест, особенно в IT и сервисных сферах, создают благоприятные условия для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 культурная жизнь присутствуют повсеместно: театры, музеи, концерты делают город привлекательным для жителей разных возрастов.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мегаполисы внедряют «умные» технологии и урбанистический дизайн, повышая комфорт и экономическую привлекательность для мигрантов.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 тесно связана с естественным окружением, что обеспечивает свежий воздух и снижает психологическую нагрузку по сравнению с городом.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 и чистый воздух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сильны социальные связи, поддерживается сохранение культурных традиций и привычек, что формирует сплочённое сообщество.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Коммунальное взаимодействие и традиции
</a:t>
            </a:r>
            <a:endParaRPr lang="en-US" sz="1202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часто испытывает дефицит сервисов и информации, при этом сельское хозяйство остаётся ключевой отраслью занятости местных жителей.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услугам и сфера занятости
</a:t>
            </a:r>
            <a:endParaRPr lang="en-US" sz="125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особенности сельской жизни
</a:t>
            </a:r>
            <a:endParaRPr lang="en-US" sz="31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54401"/>
            <a:ext cx="3812100" cy="241619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аспектов жизни: город и деревня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основным критериям жизни в городе и деревне, подчёркивая плюсы и минусы обеих сред.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жительства зависит от приоритетов: комфорт и возможности в городе или экологичность и размеренность в деревне.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экологической обстановки в городе и деревне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минимальные промышленные выбросы способствуют сохранению флоры и фауны, а натуральные продукты способствуют здоровому образу жизни.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природной среды деревни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высок уровень загрязнения воздуха и шума. Недостаток зелёных зон и плотная застройка ухудшают качество жизни населения.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городского загрязнения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различия между городом и деревней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имеется обширная сеть вузов, колледжей и культурных центров, предлагающих широкий выбор образовательных программ и мероприятий.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ограничена в количестве учебных заведений и культурных событий, что часто требует переезда для продолжения образования.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города насыщена театрами, концертами и форумами, в то время как в деревне она носит более традиционный и локальный характер.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России с 1990 по 2023 год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доли городского населения свидетельствует о продолжающейся урбанизации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отражает миграцию из сельских районов и развитие городских агломераций.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возможности в городе и деревне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широкий спектр вакансий, включая высококвалифицированные профессии в IT, финансах и медицине, что привлекает молодых специалистов.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доминируют сельскохозяйственные и сервисные профессии, с относительно стабильной занятостью и низкой текучестью кадров.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образ жизни в разных условиях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подвержены стрессу, малоподвижности и высоким уровням хронических заболеваний из-за условий окружающей среды и ритма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физическая активность выше, благодаря сельскохозяйственному труду, что способствует поддержанию здоровья.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низкий уровень шума создают благоприятный микроклимат на селе, укрепляющий иммунитет и общее самочувствие.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 более высокий уровень ожирения и сердечно-сосудистых заболеваний среди горожан по сравнению с сельскими жителями.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вызовы переезда из деревни в город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процесса адаптации и ключевые трудности переезда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развита сеть общественного транспорта: метро, автобусы, трамваи и современные сервисы проката велосипедов и электросамокатов. Однако часто возникают проблемы с пробками и перегруженностью дорог.
</a:t>
            </a:r>
            <a:endParaRPr lang="en-US" sz="1295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сельской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маршрутные автобусы ходят редко и нерегулярно, что делает жителей зависимыми от личного автотранспорта. Соединение с городами ограничено, что сужает мобильность жителей.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5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система: сравнительный анализ
</a:t>
            </a:r>
            <a:endParaRPr lang="en-US" sz="25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аспекты и стоимость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значительно выше стоимость жилья и коммунальных услуг, что обусловлено высоким спросом и развитостью инфраструктуры.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на образование и досуг также выше в городской среде, особенно при выборе частных учреждений и специализированных курсов.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расходы на продукты и аренду жилья ниже, но ограниченные возможности заработка снижают финансовую стабильность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удовлетворённости жизнью: город vs деревня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городских жителей больше ценит карьерные перспективы, в то время как старшее поколение в деревне выделяет экологическую чистоту.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приоритеты, формирующие выбор места жительства: динамика и возможности в городе против качества окружающей среды в селе.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отношения: город и деревня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сельской местности отличаются тесными и доверительными связями, всегда готовы прийти на помощь соседям. Общинные традиции поддерживаются через совместные праздники и взаимопомощь.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Теплота и поддержка села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социальные связи часто разрознены, однако город предлагает широкий выбор культурных и профессиональных сообществ, что способствует развитию индивидуального опыта и профессиональных связей.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и разнообразие города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 было закрыто в сельских районах России за последние 10 лет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образовательных учреждений усугубляет отток молодёжи и снижает качество жизни деревенских жителей.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урбанистические тренды и инновации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«умных городов» активно внедряет цифровые технологии для оптимизации транспорта и коммунальных услуг, повышая комфорт и безопасность жителей.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включают создание зелёных зон и эко-кварталов, способствующих устойчивому развитию и улучшению качества городской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альтернатива урбанизации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малому фермерству стимулирует экологически устойчивые практики и самостоятельное производство продуктов.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поддержки молодых специалистов способствуют развитию сельских территорий и внедрению инноваций.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Агротуризм и дауншифтинг привлекают городских жителей, стремящихся к более спокойному и экологичному образу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Юлия переехала из малой деревни в Москву для учёбы в одном из ведущих университетов. Благодаря программе поддержки она быстро адаптировалась, активно участвует в культурных и научных мероприятиях.
</a:t>
            </a:r>
            <a:endParaRPr lang="en-US" sz="691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Студентка из деревни — в федеральный вуз
</a:t>
            </a:r>
            <a:endParaRPr lang="en-US" sz="83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Ильи и Марии решила оставить суету мегаполиса ради фермерского хозяйства в Калужской области, участвуя в проекте «Умная деревня» и развивая экологическое земледелие.
</a:t>
            </a:r>
            <a:endParaRPr lang="en-US" sz="811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переехала из города на ферму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Алексей, бывший городской житель, вернулся с образованием из города для работы в сельской школе, внедряя инновационные методики и стимулируя местное сообщество.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специалист вернулся в село
</a:t>
            </a:r>
            <a:endParaRPr lang="en-US" sz="97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переезда: опыт и успехи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Обдуманный выбор места проживания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всех аспектов жизни в городе и деревне позволяет принять осознанное решение, учитывающее личные цели и особенности среды, что способствует успешной самореализации.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2026-05-07T18:27:58Z</dcterms:created>
  <dcterms:modified xsi:type="dcterms:W3CDTF">2026-05-07T18:27:58Z</dcterms:modified>
</cp:coreProperties>
</file>