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геометрии: форма сохраняется, размер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при разных размерах помогает измерять, сравнивать и вычислять.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подобие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позволяет находить размеры без прямого измерения, работать с масштабом и решать практические задачи с картами, планами, чертежами и тенями объектов.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фигуры равны, а их размеры полностью совпадают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коэффициенте подобия никакого увеличения или уменьшения нет: совпадают и форма, и размер.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7–9 классов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позволяют доказать подобие, проверив только одно из 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выполняется хотя бы один признак, дальнейшие вычисления можно вести через коэффициент подобия.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7–9 классов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подобия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признакам подобия и пропорциям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элементы в подобных фигурах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вершины и углы в подобных треугольниках идут в одном и том же порядке. Если перепутать порядок, пропорции сторон будут составлены неверно и ответ окажется ошибочным.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метка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равные углы часто помечают одинаковыми дугами, а соответствующие стороны — одинаковыми штрихами или цветом. Это помогает быстро увидеть нужные пары элементов.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пары равных углов, затем проверяют, какие стороны лежат напротив них. Такое сопоставление особенно важно при записи отношений и доказательстве подобия.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соответствие элементов позволяет без ошибок составлять пропорции, находить коэффициент подобия и вычислять неизвестные длины в геометрических задачах.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стороны при разном коэффициенте подобия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любом коэффициенте углы остаются равными, а меняются только длины сторон и общий размер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k, тем сильнее увеличение; при k меньше 1 фигура уменьшается. Форму сохраняют неизменные углы.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7–9 классов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и масштаб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размеры обязательно переводят в одинаковые единицы. Иначе пропорция будет верной только формально, а ответ получится неверным.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масштабом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1:100 означает, что 1 см на плане соответствует 100 см в реальности. Это частный случай коэффициента подобия, удобный для карт и чертежей.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больше 1, изображение увеличено. Если 0 &lt; k &lt; 1, фигура уменьшена. По значению коэффициента сразу видно направление изменения размеров.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одна фигура больше или меньше другой. Его находят как отношение соответствующих сторон, поэтому важно правильно выбрать пары элементов.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в задачах на подобие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 неизвестные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условии обычно есть несколько измерений, а одна величина остаётся неизвестной. Тогда её выражают через уже найденные стороны и коэффициент подобия.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вычисления строятся на равенстве отношений соответствующих сторон. Если известны две стороны одного треугольника и одна сторона подобного, можно найти неизвестную через пропорцию.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треугольнике стороны относятся как 4 к 6, то в подобном треугольнике отношение соответствующих сторон остаётся таким же, независимо от общего размера.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сверить результат с коэффициентом подобия: увеличивается ли фигура или уменьшается. Такая проверка помогает заметить ошибку в пропорции.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коэффициент сразу показывает, как изменится размер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коэффициенту подобия можно быстро понять, будет ли фигура больше, меньше или полностью совпадёт с исходной.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7–9 классов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коэффициента подобия в учебных задачах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листе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города улицы и кварталы изображены уменьшенно, но их взаимное расположение сохраняется. Благодаря подобию можно быстро понять, где находится нужный район, и оценить расстояния без поездки на местность.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здания без лишних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план показывает помещение, двери и стены в одном масштабе. Если длины на чертеже пропорциональны реальным размерам, можно точно рассчитать площадь комнаты и проверить, поместится ли мебель.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язык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чертёж помогает перенести крупный объект на маленький лист без потери формы. Именно поэтому детали, механизмы и схемы удобно сравнивать, измерять и изготавливать по чертежу.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на картах, планах и чертежах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 в реальной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особенно важно там, где нужно уменьшать или увеличивать объект, сохраняя его форму и пропорции.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примеры связаны с картами, планами и чертежами, потому что именно там точность масштаба особенно важна.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геометрии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Составляют пропорцию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объекта связывают с длиной его тени так же, как высоту палки — с её тенью. Получаются два подобных треугольника.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Находят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пропорции вычисляют неизвестную высоту. Такой способ позволяет определить рост дерева, столба или здания без прямого измерения.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Измеряют опору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палку или человека известной высоты и ставят рядом с объектом. Затем измеряют длину их тени в одно и то же 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недоступную высоту по тени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подобными фигурами и пропорциями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подобием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соответствия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Ошибкой становится неверный выбор вершин и сторон. Если перепутать порядок соответствующих элементов, пропорция составится неправильно, а ответ окажется неверным даже при верной идее решения.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план или чертёж даны в другом масштабе. Тогда размеры подставляют без пересчёта единиц, хотя сантиметры на листе могут означать метры в реальности.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с 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нельзя утверждать только по внешнему виду фигур. Нужно доказать равенство углов или пропорциональность сторон по одному из признаков, иначе решение не считается обоснованным.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стороны вразнобой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сравнивать стороны в неправильном порядке, пропорция теряет смысл. В подобных треугольниках важно сохранять один и тот же порядок соответствующих сторон и не смешивать большую фигуру с меньшей.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подобные фигуры: в чём разница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равенство связано с полным совпадением, а подобие — с сохранением формы при изменении размера.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 — частный случай подобных, когда коэффициент подобия равен 1. Для подобных фигур важнее не сами длины, а их отношения.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природе, искусстве и технике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снежинки, раковины и ветви растений часто повторяют похожие очертания. Такие формы помогают увидеть, что в природе закономерности могут проявляться через одинаковые пропорции и повторяемость.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 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орнаментах, фасадах зданий и декоративных узорах подобие создаёт порядок и ритм. Повторяющиеся элементы одинаковой формы, но разного размера делают композицию выразительной и цельной.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 технике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моделях, чертежах и компьютерной графике подобие позволяет изменять размер изображения без искажения формы. Это особенно важно, когда объект нужно уменьшить, увеличить или точно воспроизвести.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подобия используются чаще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всего сначала проверяют углы, потому что их легче сравнивать по рисунку и данным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двум углам наиболее удобен, а остальные применяют, когда в задаче лучше известны стороны или их отношения.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школьного курса геометрии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подобии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читать карты, работать с чертежами и измерять недоступные расстояния. Поэтому эта тема нужна не только на уроках, но и в реальных задачах.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пропорциональны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изменяются в одном и том же отношении. Благодаря этому можно находить неизвестные длины через пропорции и коэффициент подобия.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подобных фигур соответствующие углы всегда одинаковые. Это главный признак, который помогает распознать подобие и правильно установить пары вершин на рисунке.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выглядят одинаково по очертаниям, даже если одна из них больше другой. Именно сохранение формы отличает подобие от обычного изменения размера.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 — мост между формулой и реальным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показывает, как одна и та же форма может быть уменьшена или увеличена без искажений. Оно помогает решать задачи, читать планы и измерять то, что нельзя измерить напрямую.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2026-06-03T10:13:17Z</dcterms:created>
  <dcterms:modified xsi:type="dcterms:W3CDTF">2026-06-03T10:13:17Z</dcterms:modified>
</cp:coreProperties>
</file>