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и белки в биосистемах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аминокислоты создают молекулы жизни и определяют их функции?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белки и пептиды занимают центральное место в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пептиды образуют основу клеточной структуры, обмена и регуляции. От их состава и пространственной формы зависят скорость реакций, передача сигналов, транспорт веществ и защита организма.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как строительные блоки белков
</a:t>
            </a:r>
            <a:endParaRPr lang="en-US" sz="2784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белках человека используются 20 стандартных аминокислот. Они отличаются радикалами, а значит, по-разному ведут себя в растворе, участвуют в связях и влияют на свойства всей молекулы.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содержит аминогруппу, карбоксильную группу и боковой радикал. Именно радикал определяет заряд, полярность и химическую активность, что важно для будущей структуры белка.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соединяются друг с другом пептидной связью между карбоксильной группой одной молекулы и аминогруппой другой. Так формируется полипептидная цепь с направлением от N-конца к C-концу.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последовательности к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задаёт потенциал будущей молекулы, но окончательные свойства проявляются только после правильной укладки цепи и взаимодействия с окружающей средой.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белковой молекулы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точный порядок аминокислот в цепи. Даже небольшая замена одного остатка может изменить свойства белка и нарушить его работу в клетке.
</a:t>
            </a:r>
            <a:endParaRPr lang="en-US" sz="1221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цепь образует α-спирали и β-слои. Их удерживают водородные связи между участками полипептидной цепи, что придаёт молекуле устойчивость.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вся цепь сворачивается в сложную трёхмерную форму. Такая укладка создаёт активные центры, участки связывания и другие функциональные области.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работают только как комплекс из нескольких субъединиц. Их совместная сборка позволяет выполнять более сложные задачи, чем одной цепи.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функциональные группы белков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одна и та же химическая природа белков лежит в основе разных задач — от катализа до механической поддержки и межклеточной коммуникации.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структурные белки занимают наибольшую долю, а регуляторные и сигнальные формы особенно важны при меньшем количестве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учебному материалу темы «Пептиды и белки в биосистемах».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и более может возрастать скорость некоторых ферментативных реакций по сравнению с некатализируемым ходом.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ускорение показывает, насколько эффективно ферменты снижают энергию активации и делают клеточный обмен возможным при обычных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биохимия: ферменты ускоряют реакции за счёт снижения энергии активации.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различие определяется не только длиной цепи, но и степенью её укладки и функциональной сложностью.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чаще служат молекулами регуляции, а белки обычно образуют более сложные структуры и выполняют широкий набор клеточных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 «Пептиды и белки».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пептидов и белков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активному белку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молекулярных событий в клетке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белков и роль шаперонов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89050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Нативная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работает только тогда, когда его цепь приобретает правильную трёхмерную конфигурацию. Именно она формирует активные участки, участки связывания и устойчивость к внешним воздействиям.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9050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шаперонов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Шапероны не задают окончательную структуру, но направляют сворачивание и предотвращают слипание молекул. Это особенно важно для крупных и сложных белков.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9050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нагревании, изменении pH или действии растворителей белок теряет природную форму. В результате исчезает активность, а иногда структура разрушается необратимо.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активность белков и ферментов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подчёркивает, что биологическая активность резко меняется даже при небольшом отклонении среды от оптимума, особенно у чувствительных мембранных и плазменных белков.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достигается в зоне оптимума, а ингибиторы сильнее всего снижают работу ферментов и белков при неблагоприятных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учебному материалу темы «Пептиды и белки в биосистемах».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5450" y="1027075"/>
            <a:ext cx="1764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83750" y="3068825"/>
            <a:ext cx="1764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Пептидные гормоны и клеточная регуляция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вырабатывается β-клетками поджелудочной железы и через мембранные рецепторы помогает клеткам захватывать глюкозу. Он быстро снижает её уровень в крови и переключает обмен веществ на запасание энергии.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Вазопрессин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Вазопрессин регулирует водный баланс организма, усиливая обратное всасывание воды в почках. Его действие обеспечивает быстрое поддержание объёма жидкости и помогает сохранять постоянство внутренней среды.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действует как функциональный противовес инсулину. Он повышает концентрацию глюкозы в крови, стимулируя мобилизацию запасов, поэтому особенно важен в период между приёмами пищи и при физической нагрузке.
</a:t>
            </a:r>
            <a:endParaRPr lang="en-US" sz="1141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Окситоцин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Окситоцин участвует в сокращении матки и выделении молока при лактации. Как и другие пептидные гормоны, он работает через рецепторы на поверхности клетки и вызывает точный, кратковременный ответ.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белков и их функций в организме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белки выполняют строго определённые задачи в организме, а их дефекты приводят к характерным нарушениям.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белка напрямую связана с его строением и местом работы; при дефекте молекулы нарушаются перенос, опора, движение и защита.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базовым сведениям о белках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 структурные белки организма человека
</a:t>
            </a:r>
            <a:endParaRPr lang="en-US" sz="2351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находится в эритроцитах и связывает кислород в лёгких, а затем отдаёт его тканям. Благодаря обратимому присоединению газов он обеспечивает эффективное дыхание всего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и перенос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 — основной белок плазмы крови, который переносит жирные кислоты, гормоны и многие лекарственные вещества. Он также помогает поддерживать осмотическое давление и распределение жидкости между кровью и тканями.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переносчики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формируют каналы, насосы и переносчики, через которые проходят ионы, глюкоза и другие молекулы. Без них клетка не смогла бы поддерживать обмен веществ и нужный состав цитоплазмы.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 кератин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 кератин создают прочность кожи, сухожилий, костей, волос и ногтей. Их устойчивость зависит от аминокислотного состава, числа связей и особой организации белковой цепи.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и белки в иммунной защите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Антитело находит цель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организм попадает антиген, антитело узнаёт его по форме и химическим группам, как ключ распознаёт замок. Такое точное связывание запускает нейтрализацию, облегчает фагоцитоз и помогает иммунной системе быстро локализовать угрозу.
</a:t>
            </a:r>
            <a:endParaRPr lang="en-US" sz="1358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против микробов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антимикробные пептиды действуют иначе: они повреждают мембраны бактерий и грибов, нарушая их целостность. Эти молекулы работают быстро и особенно важны как первая линия химической защиты на поверхности тканей.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структуры белков и их последствия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аминокислотной последовательности или условий среды способно нарушить укладку белка и изменить его свойства.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мутации и ошибки сворачивания: они чаще всего ведут к потере функции, агрегации и клеточному стрессу.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белков; качественная оценка причин и последствий на основе школьного курса биологии.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белков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белка от синтеза до сортировки и удаления дефектных молекул.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и белки в медицине и биотехнологии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Терапевтические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Инсулин, интерфероны, факторы свёртывания и лечебные ферменты стали основой современной биомедицины. Такие препараты действуют направленно и позволяют восполнять недостаток собственных белков организма.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Пептиды как кандидаты в 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пептиды исследуют как потенциальные препараты и диагностические маркеры. Их удобно модифицировать, а небольшая длина облегчает подбор молекул с нужной активностью и точностью действия.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белки получают с помощью рекомбинантных технологий в бактериях, дрожжах и клетках млекопитающих. Это сделало возможным стабильное и масштабное производство многих лекарственных молекул.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связывает фундаментальные знания о белках с реальной медициной. Благодаря ей стали доступны более безопасные препараты, новые методы диагностики и более точный контроль качества биопродуктов.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белков и их структуры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87001" y="9987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3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определить пространственное расположение атомов и увидеть, как устроена молекула на уровне третичной и четвертичной структуры. Этот метод особенно важен для понимания активных центров и механизма действия.
</a:t>
            </a:r>
            <a:endParaRPr lang="en-US" sz="886" dirty="0"/>
          </a:p>
        </p:txBody>
      </p:sp>
      <p:sp>
        <p:nvSpPr>
          <p:cNvPr id="12" name="Text 2"/>
          <p:cNvSpPr txBox="1"/>
          <p:nvPr/>
        </p:nvSpPr>
        <p:spPr>
          <a:xfrm>
            <a:off x="387001" y="38342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определения молекулярной массы, состава и посттрансляционных модификаций. С её помощью можно сравнивать варианты одного белка и выявлять различия между близкими молекулами.
</a:t>
            </a:r>
            <a:endParaRPr lang="en-US" sz="932" dirty="0"/>
          </a:p>
        </p:txBody>
      </p:sp>
      <p:sp>
        <p:nvSpPr>
          <p:cNvPr id="13" name="Text 3"/>
          <p:cNvSpPr txBox="1"/>
          <p:nvPr/>
        </p:nvSpPr>
        <p:spPr>
          <a:xfrm>
            <a:off x="2517301" y="99870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белки по размеру и заряду в электрическом поле, поэтому помогает оценивать чистоту образца и состав смеси. Метод часто применяют как быстрый аналитический этап перед более точными исследованиями.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87001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ЯМР-спектроскопия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информацию о поведении белка в растворе и помогает изучать подвижные участки молекулы. Метод полезен, когда важно понять не только форму, но и динамику белковой структуры.
</a:t>
            </a:r>
            <a:endParaRPr lang="en-US" sz="939" dirty="0"/>
          </a:p>
        </p:txBody>
      </p:sp>
      <p:sp>
        <p:nvSpPr>
          <p:cNvPr id="15" name="Text 5"/>
          <p:cNvSpPr txBox="1"/>
          <p:nvPr/>
        </p:nvSpPr>
        <p:spPr>
          <a:xfrm>
            <a:off x="2517297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измерять концентрацию белка и следить за ферментативной активностью по изменению оптических свойств раствора. Это удобный способ контроля в лабораторной и учебной практике.
</a:t>
            </a:r>
            <a:endParaRPr lang="en-US" sz="939" dirty="0"/>
          </a:p>
        </p:txBody>
      </p:sp>
      <p:sp>
        <p:nvSpPr>
          <p:cNvPr id="16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ниже объединяют основу строения, работы и регуляции белков; их удобно рассматривать как единую систему понятий.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помогает связать химический состав белка, его пространственную организацию и биологическую функцию в 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базовые термины молекулярной биологии.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пептиды: молекулы, на которых держится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пептиды связывают генетическую информацию с работой клетки и органов. Их состав, форма и устойчивость определяют функцию, а понимание этих закономерностей важно для биологии, медицины и биотехнологии.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2026-06-01T16:02:04Z</dcterms:created>
  <dcterms:modified xsi:type="dcterms:W3CDTF">2026-06-01T16:02:04Z</dcterms:modified>
</cp:coreProperties>
</file>