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неаллельных генов: как наследуются сложные признаки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вместе, и фенотип часто сложнее менделевских схем.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нередко определяется несколькими генами, их биохимическими связями и влиянием среды. Поэтому окраска, форма, рост и масса тела могут наследоваться не по простым правилам доминантности и рецессивности.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наследование бывает сложнее ожидаемого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неаллельных генов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локусы
</a:t>
            </a:r>
            <a:pPr algn="l" indent="0" marL="0">
              <a:lnSpc>
                <a:spcPct val="115000"/>
              </a:lnSpc>
              <a:buNone/>
            </a:pPr>
            <a:r>
              <a:rPr lang="en-US" sz="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находятся в разных участках одной хромосомы или на разных хромосомах. Именно поэтому они наследуются независимо по положению, но могут совместно влиять на один и тот же признак.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гены способны дополнять, усиливать или ослаблять эффект друг друга. В результате конечный фенотип определяется не отдельным геном, а их сочетанием и взаимодействием аллелей.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один признак — не один ген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сложных признаков обычно важны сразу несколько генов, а также их доминантные и рецессивные варианты. Поэтому одинаковый фенотип может возникать у разных генотипов.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Отклонение от 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взаимодействие неаллельных генов объясняет появление необычных соотношений потомства, которые не совпадают с классическими менделевскими расщеплениями 3:1 и 9:3:3:1.
</a:t>
            </a:r>
            <a:endParaRPr lang="en-US" sz="9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взаимодействия генов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и 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ген обычно кодирует белок, чаще всего фермент или регуляторный белок. Этот продукт запускает определённый этап превращений, необходимых для формирования признака.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биохимический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генов участвуют в одной цепочке реакций, то результат зависит от работы каждого звена. Сбой на любом этапе меняет конечное проявление признака.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Схему удобно представить как цепь: ген — белок — биохимическая реакция — признак. Такая логика помогает понять, почему изменение одного звена влияет на весь результат.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проявление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из ферментов не синтезируется или работает слабее, вещество либо не образуется, либо накапливается в другом виде. Тогда фенотип становится иным, хотя сам ген присутствует.
</a:t>
            </a:r>
            <a:endParaRPr lang="en-US" sz="8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взаимодействия неаллельных генов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совместная работа генов меняет проявление одного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расщепление особенно хорошо видно у душистого горошка: отсутствие хотя бы одного доминантного аллеля в нужной паре блокирует формирование окраски.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9:7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признак возникает только при одновременном наличии двух необходимых доминантных генов.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генетике; классический пример комплементарности у душистого горошка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комплементарности в F2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изменение генотипа в одной из пар может полностью убрать признак. Это показывает, что для результата нужны оба доминантных аллеля.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9:7 подтверждает совместную необходимость двух генов: без любого из них фенотип не формируется.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 комплементарности в F2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Эпистаз: подавление действия другого гена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эпистаз проявляется уже одной доминантной аллелью, а рецессивный — только в гомозиготном состоянии. Оба типа нарушают обычные менделевские пропорции.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эпистаза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ген, действие которого перекрывается другим. Он может присутствовать в генотипе, но не проявляться в фенотипе из-за влияния эпистатического аллеля.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Гипостатический ген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ген, который подавляет или маскирует проявление другого гена. Он определяет, будет ли вообще заметен результат работы гипостатического гена.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Эпистатический ген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022216"/>
            <a:ext cx="4152000" cy="13738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схемы эпистаза в школьной и вузовской генетике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тип подавления влияет на фенотипическое расщепление и позволяет различать варианты эпистаза в генетических задачах.
</a:t>
            </a:r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расщепления — главный признак эпистаза: он позволяет отличать доминантное подавление от рецессивного и интерпретировать генотипы потомства.
</a:t>
            </a:r>
            <a:endParaRPr lang="en-US" sz="112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эпистаза и характерные расщепления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Полимерия: накопительный эффект нескольких генов
</a:t>
            </a:r>
            <a:endParaRPr lang="en-US" sz="237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 — много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полимерии несколько неаллельных генов действуют в одном направлении. Каждый доминантный аллель немного усиливает проявление признака, поэтому итог зависит от их общего числа.
</a:t>
            </a:r>
            <a:endParaRPr lang="en-US" sz="723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эффекта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генотипе доминантных аллелей, тем сильнее выражен признак. Такой механизм делает наследование постепенным, а не резко разделённым на два варианта.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полигенному типу наследуются рост, масса тела, окраска кожи, длина колоса, урожайность и другие признаки, у которых различия между особями выражены плавно.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Полимерия помогает объяснить, почему в популяции много промежуточных вариантов и почему на итоговый фенотип заметно влияет среда, а не только наследственность.
</a:t>
            </a:r>
            <a:endParaRPr lang="en-US" sz="8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генетики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график отражает не резкие классы, а плавный переход значений. Для количественных признаков именно средние варианты встречаются чаще всего.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близко к нормальному: чем больше вовлечено генов и факторов среды, тем менее заметны крайние фенотипы.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Полигенное наследование и непрерывная изменчивость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модификаторы меняют проявление признака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 — разная интенсивность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основной ген уже задаёт признак, но его «яркость» меняется под действием другого участка ДНК. Один и тот же фенотип становится заметно сильнее или слабее, хотя полностью не исчезает. Именно так объясняют различия в окраске, размере и выраженности признака.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фон важнее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Модифицирующие гены особенно наглядны там, где важна степень проявления, а не просто наличие признака. Внешне это может выглядеть как более насыщенная окраска, меньший размер органа или иная устойчивость к стрессу. Сама основа признака остаётся прежней.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настройка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гены редко действуют как главный переключатель. Скорее, они работают как тонкая настройка: усиливают, ослабляют или сглаживают эффект основного гена. Поэтому одинаковый генотип не всегда даёт абсолютно одинаковый внешний результат у разных организмов.
</a:t>
            </a:r>
            <a:endParaRPr lang="en-US" sz="10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тип взаимодействия по расщеплению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Смотрим на F2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сопоставляют фенотипы потомков во втором поколении. Именно соотношение классов чаще всего подсказывает, есть ли комплементарность, эпистаз, полимерия или другой тип взаимодействия.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Ищем характерное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9:7, 12:3:1, 9:3:4 и 15:1 служат ориентиром. Если расщепление совпадает с одним из них, можно предположить конкретный механизм взаимодействия неаллельных генов.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Проверяем родителей и F1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анализируют генотипы родителей, фенотип гибридов первого поколения и типы гамет. Эти данные помогают понять, какие аллели должны сочетаться, чтобы возник именно такой результат.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Сверяем гипотезу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 — проверка схемы скрещивания. Если теоретическое расщепление совпадает с наблюдаемым, выбранный тип взаимодействия можно считать верно определённым.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генетической задачи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на анализе фенотипического расщепления в F2 и последовательной проверке генетической гипотезы.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267245"/>
            <a:ext cx="4152000" cy="9097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генетика: типовые схемы взаимодействия неаллельных генов
</a:t>
            </a:r>
            <a:endParaRPr lang="en-US" sz="965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узнавать механизм наследования по фенотипическому соотношению в потомстве.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расщепления позволяет отличить один тип взаимодействия от другого без сложных молекулярных данных.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расщепления при разных типах взаимодействия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знание особенно полезно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взаимодействия генов помогает отбирать растения по урожайности, размеру плодов, окраске и устойчивости к болезням, не ограничиваясь одним признаком.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это важно при подборе особей по окраске шерсти, форме гребня, жизнеспособности и другим признакам, зависящим от нескольких генов.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животных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особенно значимы рост, масса тела и ряд физиологических признаков: их проявление зависит и от генотипа, и от образа жизни.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среда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полигенные и взаимодействующие гены помогают объяснять наследственную предрасположенность к заболеваниям, а не только редкие моногенные нарушения.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природы и хозяйства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Душистый горошек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учебный пример комплементарности: окраска цветков появляется только при совместном действии двух доминантных генов. Поэтому в потомстве возникают неожиданные для Менделя соотношения.
</a:t>
            </a:r>
            <a:endParaRPr lang="en-US" sz="892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гребня у кур зависит от взаимодействия неаллельных генов. Разные комбинации аллелей дают различные варианты гребня, что удобно использовать в генетических задачах.
</a:t>
            </a:r>
            <a:endParaRPr lang="en-US" sz="969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 горох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культур хорошо изучены признаки, связанные с окраской, формой и развитием семян. Такие примеры показывают, как полигенные и эпистатические эффекты проявляются в сельском хозяйстве.
</a:t>
            </a:r>
            <a:endParaRPr lang="en-US" sz="969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человека, собак и других животных неаллельное взаимодействие связано с окраской, ростом и особенностями развития. Это подчёркивает, что подобные механизмы универсальны для живой природы.
</a:t>
            </a:r>
            <a:endParaRPr lang="en-US" sz="9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задаёт пределы изменчивости, но внутри этих границ условия жизни могут заметно смещать итоговый показатель признака.
</a:t>
            </a:r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признак, тем сильнее заметно совместное действие наследственности и среды; поэтому одинаковый генотип не гарантирует одинаковый фенотип.
</a:t>
            </a:r>
            <a:endParaRPr lang="en-US" sz="121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в проявлении полигенных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формируют несколько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работают совместно, поэтому один и тот же фенотип может быть результатом разных генотипических сочетаний, а не действия одного единственного гена.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несколько механизмов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Комплементарность, эпистаз, полимерия и модифицирующее действие объясняют разные варианты наследования. Каждый механизм по-своему изменяет итоговое проявление признака.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не всегда менделевское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появляются соотношения 9:7, 12:3:1, 9:3:4 или 15:1, это сигнал искать взаимодействие генов, а не обычное доминирование.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тоже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признаков генотип лишь задаёт диапазон возможных значений. Конкретный результат формируется под влиянием питания, условий жизни, здоровья и других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генов: основа сложной наследственности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Неаллельные гены показывают, что наследственность — это система взаимосвязей, а не набор отдельных правил. Именно поэтому признаки живых организмов часто наследуются сложнее, чем в простых менделевских схемах.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2026-06-01T15:36:47Z</dcterms:created>
  <dcterms:modified xsi:type="dcterms:W3CDTF">2026-06-01T15:36:47Z</dcterms:modified>
</cp:coreProperties>
</file>