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Screen stories: истории на экране и английский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film, series и dialogue помогают говорить по-английски.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экранные истории помогают учить английский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сериалы и короткие видео знакомы подросткам и показывают живой язык в понятных ситуациях. Через них удобно тренировать listening, speaking, reading и writing на примерах школы, семьи, дружбы и приключений.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screen stories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stories — это фильмы, мультфильмы, сериалы, эпизоды, трейлеры и короткие ролики, где смысл раскрывается через изображение, звук и слова персонажей.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истории всегда важны characters, plot, conflict, setting и ending. Они помогают зрителю понять, кто действует, где всё происходит и чем всё закончится.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Экранный текст обычно короткий и быстрый: события показаны через действия героев, смену кадров и реплики, а не только через подробное описание.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английским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screen stories особенно полезны для описания персонажей, эмоций, жанров и последовательности событий простыми и точными фразами.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ролик может передавать конфликт, настроение и идею истории, если зритель внимательно следит за кадром, диалогом и музыкой.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экранная история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идеи до готового фильма или эпизода.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план и изображение как носители смысла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план помогает увидеть эмоции героя: удивление, страх, радость или сомнение. Он делает сцену более личной и сразу направляет внимание зрителя на важную реакцию.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план показывает героя в действии и помогает понять, что он делает, с кем говорит и как ведёт себя в конкретной ситуации.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передаёт место действия, обстановку и отношения между героями. По нему легче понять, где происходит сцена: в школе, дома, на улице или в парке.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удобно использовать на уроке английского языка: по ним можно описывать людей, предметы и события короткими и простыми предложениями.
</a:t>
            </a:r>
            <a:endParaRPr lang="en-US" sz="109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экранную историю интересной для зрителя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внимание удерживают связка героя, проблемы и действия, а остальные элементы поддерживают напряжение и помогают запомнить историю.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герой и конфликт: именно они запускают действие. Звук, повороты и детали усиливают впечатление, но не заменяют сюжет.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Unit 4, без числовых данных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цель и конфликт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ведёт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обычно оказывается в центре событий. Именно его поступки, выбор и реакция помогают зрителю понять, о чём история и что для него важно.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1998422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хочет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персонажа всегда есть цель: выиграть, найти, помочь, спасти, научиться или изменить что-то в своей жизни. Без цели сюжет становится менее понятным.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3735248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появляется, когда герой встречает препятствие, соперника или трудный выбор. Именно проблема делает историю напряжённой и заставляет ждать развязку.
</a:t>
            </a:r>
            <a:endParaRPr lang="en-US" sz="1060" dirty="0"/>
          </a:p>
        </p:txBody>
      </p:sp>
      <p:sp>
        <p:nvSpPr>
          <p:cNvPr id="14" name="Text 5"/>
          <p:cNvSpPr txBox="1"/>
          <p:nvPr/>
        </p:nvSpPr>
        <p:spPr>
          <a:xfrm>
            <a:off x="5472074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персонажей часто описывают прилагательными: brave, kind, clever, honest, nervous, curious. Эти слова помогают кратко показать характер и поведение.
</a:t>
            </a:r>
            <a:endParaRPr lang="en-US" sz="1060" dirty="0"/>
          </a:p>
        </p:txBody>
      </p:sp>
      <p:sp>
        <p:nvSpPr>
          <p:cNvPr id="15" name="Text 6"/>
          <p:cNvSpPr txBox="1"/>
          <p:nvPr/>
        </p:nvSpPr>
        <p:spPr>
          <a:xfrm>
            <a:off x="7208906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важно не только решение проблемы, но и результат для героя: чему он научился, как изменился и почему его выбор оказался важным.
</a:t>
            </a:r>
            <a:endParaRPr lang="en-US" sz="10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экранная история: основные различия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способ рассказа и роль выразительных средств в разных форматах.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подробнее показывает внутренний мир, а экранные форматы сильнее опираются на визуальные и звуковые средства. Чем короче формат, тем быстрее развивается действие.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форматов по их типичным особенностям в учебной теме screen stories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 экранных историях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на экране обычно звучит естественно и коротко. Герои говорят так, как люди говорят в обычной жизни, поэтому реплики легко запомнить и использовать.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раскрывает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словам героев можно понять их отношения, настроение и скрытые намерения. Иногда одна фраза показывает больше, чем длинное описание или объяснение.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смысл одной и той же реплики: она может звучать радостно, удивлённо, неуверенно или сердито. Поэтому важно слушать не только слова, но и голос.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удобны простые фразы: Are you OK? / Let’s go! / I don’t think so. / What happened? Они подходят для обсуждения сцен и ролей.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диалог, нужно замечать паузы, ударение, мимику и реакцию других персонажей. Тогда становится ясно, что герой действительно чувствует и чего хочет.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сюжете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быстро увидеть, где история набирает силу, а где получает ясное решение. Она удобна для пересказа и анализа.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от знакомства к конфликту, затем к пику напряжения и завершению. Чем чётче этапы, тем легче понять логику истории.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структуры сюжета: beginning, problem, development, climax, ending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экранных историй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Adventure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истории обычно связаны с дорогой, риском и командной работой. Герои решают практическую задачу, проходят испытания и постепенно приближаются к цели, которая становится понятна зрителю с первых сцен.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Comedy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 смешных ситуациях, недоразумениях и неожиданных реакциях персонажей. Юмор помогает легко воспринимать сюжет, а короткие реплики и повторы делают диалоги особенно запоминающимися.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делает главный акцент на чувствах, отношениях и трудном выборе. В таких историях важны эмоции героев, их перемены и то, как одно событие влияет на семью, друзей или одноклассников.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Fantasy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Фэнтези переносит зрителя в необычный мир, где возможны магия, удивительные существа и нереальные события. Такой жанр особенно заметен в ярких образах, необычных правилах и сильном визуальном ряде.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story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Детективная история строится вокруг тайны, улик и поиска ответа. Зритель следит за подсказками вместе с героями, сравнивает версии и ждёт момента, когда скрытый смысл станет понятен.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зритель понимает сцену без длинного текста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читается через визуальные и звуковые подсказки: детали кадра, мимику, жесты, эффект звука и реакцию героя.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повторяющиеся детали в кадре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намёк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оттенки часто создают ощущение опасности, тревоги или грусти, а яркие цвета помогают передать радость, энергию и надежду. Цвет в кадре работает как подсказка к настроению сцены.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Предметы-сигналы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Ключ, письмо, фотография, телефон или карта могут повторяться в нескольких сценах и связывать эпизоды между собой. Такие objects помогают зрителю запомнить важную деталь и понять, что она значима для сюжета.
</a:t>
            </a:r>
            <a:endParaRPr lang="en-US" sz="1099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место в разных сценах может приобретать новый смысл: дом кажется безопасным, а закрытая дверь — препятствием или тайной. Пространство помогает рассказать о конфликте без длинных объяснений.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визуальный элемент появляется снова, зритель начинает искать его значение. Повтор делает историю более цельной и помогает заметить связь между началом, развитием действия и финалом.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без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кадр уже подсказывает ответ: кто важен, что произошло и чего ждать дальше. В таких моментах изображение работает вместе со звуком и заменяет длинное описание.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сравниваются разные форматы экранных историй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влияет на объём истории, скорость развития событий и способ завершения сюжета.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формат, тем быстрее начинается действие и тем меньше времени остаётся на подробное развитие сюжета.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форматов экранных историй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серия в сериале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знакомится с местом действия, героями и текущей ситуацией. Обычно уже в первых минутах становится ясно, какой вопрос или проблема будут важны именно в этой серии.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общей истории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серия имеет свой сюжет, главная линия продолжается дальше. Повторяющиеся герои, места и темы помогают зрителю помнить общую картину и ждать следующего эпизода.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 поворот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препятствие, которое мешает героям добиться цели. Сюжет ускоряется, потому что персонажи должны принять решение, изменить план или справиться с неожиданной трудностью.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 ожидание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заканчивается решением части проблемы или новой подсказкой. Иногда остаётся вопрос, который заставляет смотреть дальше и сохраняет интерес к следующему эпизоду.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зрителя в ходе 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растёт, когда герой сталкивается с трудностью, а зритель ждёт ответа. Музыка, паузы и неожиданные повороты усиливают этот эффект.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отклик возникает перед развязкой, а в финале напряжение снижается благодаря понятному решению.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изменения зрительского внимания в ходе сюжета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Раскадровка как план будущей сцены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Идея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именно должно произойти в эпизоде. Короткая формулировка помогает сразу понять цель сцены, настроение и главное действие, которое увидит зритель.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Кадры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сцену делят на отдельные изображения. Каждый кадр показывает важный момент сюжета, чтобы было ясно, как действие движется от начала к финалу.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Подписи на английском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каждым рисунком можно добавить простые слова: first, next, then, after that, finally. Такие подписи помогают пересказывать историю по порядку и тренируют последовательность событий.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Подготовка к съёмке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раскадровка помогает выбрать ракурс, расположение героев и важные детали кадра. Это экономит время и делает будущую сцену понятной ещё до съёмки.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развязке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экранной истории обычно движется от трудности к выбору, действию и новому результату.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экранные истории на уроке английского языка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истории дают много слов по темам характер, действия, эмоции и место действия. Новая лексика запоминается легче, потому что связана с понятной ситуацией и движением сюжета.
</a:t>
            </a:r>
            <a:endParaRPr lang="en-US" sz="1202" dirty="0"/>
          </a:p>
        </p:txBody>
      </p:sp>
      <p:sp>
        <p:nvSpPr>
          <p:cNvPr id="11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Понимание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естественная интонация и повторяющиеся фразы помогают тренировать listening. Ученики учатся слышать знакомые выражения и быстрее понимать смысл диалогов в реальном темпе речи.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Говорение и 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просмотра легко описывать героев, сравнивать сцены и пересказывать события по порядку. Это развивает speaking и помогает говорить более связно, используя простые связки и временные слова.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Чтение и 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из фильмов и сериалов можно использовать для коротких текстов, описаний и ответов на вопросы. Ученики читают субтитры, находят нужную информацию и пишут понятные предложения.
</a:t>
            </a:r>
            <a:endParaRPr lang="en-US" sz="1179" dirty="0"/>
          </a:p>
        </p:txBody>
      </p:sp>
      <p:sp>
        <p:nvSpPr>
          <p:cNvPr id="14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Связь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мультфильмы и короткие видео знакомы школьникам из повседневной жизни. Поэтому английский язык становится не абстрактным предметом, а инструментом для понимания привычных медиаисторий.
</a:t>
            </a:r>
            <a:endParaRPr lang="en-US" sz="11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stories: язык, изображение и звук работают вместе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Экранные истории учат понимать сюжет через картинку, реплики и музыку, а также описывать героев и события по порядку. Для 7 класса это удобный способ учить английский через знакомые фильмы и сериалы.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2026-05-30T23:25:36Z</dcterms:created>
  <dcterms:modified xsi:type="dcterms:W3CDTF">2026-05-30T23:25:36Z</dcterms:modified>
</cp:coreProperties>
</file>