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72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в русской критике: спор о герое, обществе и смысле романа
</a:t>
            </a:r>
            <a:pPr algn="ctr" indent="0" marL="0">
              <a:lnSpc>
                <a:spcPct val="100000"/>
              </a:lnSpc>
              <a:buNone/>
            </a:pPr>
            <a:r>
              <a:rPr lang="en-US" sz="1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Гончарова стал поводом для спора о человеке, обществе и историческом выборе.
</a:t>
            </a:r>
            <a:endParaRPr lang="en-US" sz="3729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«Обломов» вышел в 1859 году, когда общество уже ждало реформ. Поэтому критики читали его не только как историю героя, но и как диагноз эпохи, дворянского быта и исторической неподвижности.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на пороге перемен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сразу заметили необычную цельность романа и силу образа Обломова: герой запоминался не поступками, а самой логикой своей внутренней неподвижности.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27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отклики на роман и появление понятия «обломовщина»
</a:t>
            </a:r>
            <a:endParaRPr lang="en-US" sz="2027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1859–1860 годах слово «обломовщина» стало нарицательным. Им обозначали лень, инерцию, привычку откладывать жизнь и существовать по старому распорядку.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быстро вышел за пределы литературной дискуссии и превратился в общественное явление, потому что затронул болезненные вопросы времени и самооценки читателей.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Н.А. Добролюбов: «обломовщина» как общественная болезнь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как симптом эпохи
</a:t>
            </a:r>
            <a:pPr algn="l" indent="0" marL="0">
              <a:lnSpc>
                <a:spcPct val="100000"/>
              </a:lnSpc>
              <a:buNone/>
            </a:pPr>
            <a:r>
              <a:rPr lang="en-US" sz="6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увидел в Обломове не частную слабость, а результат целой социальной среды. Безвольность героя, по его мысли, вырастает из помещичьего уклада, где человек привыкает жить чужим трудом и не отвечает за собственную судьбу.
</a:t>
            </a:r>
            <a:endParaRPr lang="en-US" sz="1164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как школа неподвижности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6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критическом чтении Добролюбова Обломовка становится местом, где воспитывают не личность, а пассивность. Барский быт, уют без усилия и привычка к покою формируют тип, для которого перемены выглядят почти угрозой.
</a:t>
            </a:r>
            <a:endParaRPr lang="en-US" sz="1141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диагноз, а не бытовая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5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критика роман важен как разоблачение крепостнической России. Инертность Обломова он связывал с исторической отсталостью среды, а потому считал образ героя доказательством глубокого общественного неблагополучия.
</a:t>
            </a:r>
            <a:endParaRPr lang="en-US" sz="110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Обломовщина — это не случайная слабость характера, а устойчивое состояние, в котором человеку удобнее не действовать, чем брать на себя ответственность и усилие.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тезисы Добролюбова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бездействия героя лежит в воспитании и среде: привычка к покою, зависимости и комфорту делает внутреннюю волю почти ненужной.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у Добролюбова — не исключение, а тип, выросший из уклада помещичьей России и потому понятный как общественное явление.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читается как критика целого строя жизни, где внешнее благополучие скрывает духовную неподвижность и отказ от развития.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6255" y="3439185"/>
            <a:ext cx="239400" cy="1915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идеал у Добролюбова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действия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ценил героя, который не ограничивается намерениями, а умеет превращать их в поступки и доводить начатое до результата.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дисциплина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пример связан с регулярным трудом, собранностью и уважением к делу, которое приносит реальную пользу, а не только красивый замысел.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критика важно, чтобы человек сам определял свою жизнь и отвечал за нее, а не прятался за обстоятельства, привычки или чужую волю.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польза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ценится не сама по себе, а как служение общему развитию: герой должен быть полезен не только себе, но и обществу.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А.В. Дружинин: защита человечности и лиризма героя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как живой человек
</a:t>
            </a:r>
            <a:pPr algn="l" indent="0" marL="0">
              <a:lnSpc>
                <a:spcPct val="100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Дружинин не соглашался сводить героя к одному пороку. Он подчеркивал мягкость, искренность и душевную теплоту Обломова, считая, что именно эти качества делают образ психологически убедительным и человечески значимым.
</a:t>
            </a:r>
            <a:endParaRPr lang="en-US" sz="114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 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7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 настаивал: в романе важно не только осуждение, но и сострадание. Обломов вызывает интерес потому, что в нем сочетаются слабость, мечтательность и способность к глубокому чувству, особенно в любви.
</a:t>
            </a:r>
            <a:endParaRPr lang="en-US" sz="1246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шире социальной сатиры
</a:t>
            </a:r>
            <a:pPr algn="l" indent="0" marL="0">
              <a:lnSpc>
                <a:spcPct val="100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Дружинин видел в «Обломове» не просто разоблачение общественного типа, а произведение с лирической интонацией. Поэтому, по его мнению, роман нельзя читать только как обвинительный приговор.
</a:t>
            </a:r>
            <a:endParaRPr lang="en-US" sz="116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Добролюбова и Дружинина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1859: выход статьи Добролюбова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«Что такое обломовщина?» герой был истолкован как продукт крепостнической среды и исторической неподвижности.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1860: ответ Дружинина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Дружинин возразил против одностороннего осуждения, защитив человечность Обломова и лирическую природу романа.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1860-е: закрепление спора
</a:t>
            </a:r>
            <a:pPr algn="ctr" indent="0" marL="0">
              <a:lnSpc>
                <a:spcPct val="100000"/>
              </a:lnSpc>
              <a:buNone/>
            </a:pPr>
            <a:r>
              <a:rPr lang="en-US" sz="3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Полемика стала образцом критической дискуссии: один подход объяснял героя обществом, другой — сложностью внутреннего мира.
</a:t>
            </a:r>
            <a:endParaRPr lang="en-US" sz="117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Писарев оценивал роман через призму пользы и действия: для него особенно важен разрыв между красивыми намерениями героя и его неспособностью перейти к реальному труду.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Д.И. Писарев и рационалистическое чтение романа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мечтательности у Писарева была связана с требованием практического результата. Он считал, что внутренние переживания ценны лишь тогда, когда ведут к делу и изменению жизни.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 в таком чтении становится предупреждением: пассивность не просто тормозит развитие, а делает существование духовно пустым и социально бесплодным.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не исчезла, а расширялась: каждый новый подход добавлял свой смысл к уже существующим.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 публикации, тем явственнее роман читался как многослойный текст, а не только как обвинение в лени.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акценты в критике романа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критической рецепции романа И.А. Гончарова «Обломов»; оценки по этапам 1859–1860-е годы.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классических героя русской прозы обычно ставят рядом с Обломовым, но его пассивность доведена до предельной завершённости
</a:t>
            </a:r>
            <a:endParaRPr lang="en-US" sz="1239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 Онегиным, Печориным и Бельтовым помогает увидеть, что Обломов — не просто «лишний», а герой, привыкший к собственной неподвижности.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ряд, распространённый в русской литературной критике XIX века: Онегин, Печорин, Бельтов и Обломов.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ключевых интерпретаций показывает, как по-разному читали роман в XIX веке и позже.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Единой трактовки романа не сложилось: социальное, психологическое и нравственное чтение дополняют друг друга.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критики романа и их оценки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Статьи Н. А. Добролюбова, А. В. Дружинина, Д. И. Писарева и последующая литературоведческая традиция.
</a:t>
            </a:r>
            <a:endParaRPr lang="en-US" sz="10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одних критиков Штольц стал воплощением энергии, деловитости и современного типа личности, способного противостоять инерции, которая поглощает Обломова.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Штольца в критическом восприятии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отмечали, что его рациональность выглядит слишком прямолинейной: в нём меньше внутренней сложности, чем в герое, которого он призван уравновешивать.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Штольца и Обломова превратило роман в спор о двух жизненных моделях: движении вперёд и спокойном существовании без усилия.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Штольца критика обсуждала, достаточно ли одной активности, если в ней не хватает духовной глубины, тепла и способности к сочувствию.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критике Обломовка читалась как художественный образ жизни по кругу: сытость, покой, повторяемость привычек и отсутствие стремления к переменам. Это не только место, но и состояние сознания.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Обломовка как символ остановившегося мира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Обломовка стала символом целой социальной инерции. Критики видели в ней не частный деревенский быт, а модель общества, где удобство незаметно подменяет развитие и ответственность.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критика выстраивала смысл романа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откликов и интерпретаций романа «Обломов» в критике XIX века и позднее.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121" y="1768877"/>
            <a:ext cx="156150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2413" y="1779911"/>
            <a:ext cx="209400" cy="186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779" y="1768877"/>
            <a:ext cx="208200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Женские образы в критическом прочтении романа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Ильинская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часто видела в Ольге шанс на духовное пробуждение Обломова: рядом с ней возникает надежда на движение, усилие и выход из самоуспокоения.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Агафья Пшеницына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образ связывали с тишиной, домашним уютом и замкнутым покоем. В такой среде герой не меняется, а словно растворяется в привычном комфорте.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героинь помогало критикам обсуждать, что важнее в любви: спокойствие и забота или внутренний рост, ответственность и движение к настоящей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Позднейшие исследователи всё чаще читали «Обломова» как произведение, где социальный диагноз соединён с тонким психологическим анализом одиночества, страха и внутренней усталости.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9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Позднейшая критика и школьная традиция изучения романа
</a:t>
            </a:r>
            <a:endParaRPr lang="en-US" sz="2229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закрепились опорные формулы: обломовщина как лень и страх жизни, Обломов как тип эпохи, роман как спор о труде, покое и ответственности.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традиция сделала текст понятным для новых поколений: учащиеся видят не только сюжет, но и важный культурный вопрос о цене бездействия и личного выбора.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роман читается не только как сатира на пассивность, но и как история человека, который не справляется с давлением мира и уходит в защитную неподвижность.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6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критического спора вокруг романа
</a:t>
            </a:r>
            <a:endParaRPr lang="en-US" sz="2236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не отменяет критики Обломова, но делает его образ сложнее: бездействие может быть не только пороком, но и формой внутреннего самообороны.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XIX века особенно важен потому, что именно литература вводит в язык слова и понятия, которыми потом описывают целые явления жизни.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«Обломов» остаётся актуальным: он помогает обсуждать усталость, ответственность, привычку к комфорту и способность человека менять свою судьбу.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критической рецепции «Обломова»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романа вызвала живой отклик: читатели увидели в Обломове не только бытовой тип, но и симптом общественной неподвижности.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1859–1860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Добролюбов сформулировал понятие «обломовщина» и связал личную инертность героя с крепостнической средой и исторической отсталостью.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1860-е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Дружинин и Писарев по-разному переосмыслили роман: один подчеркнул человечность героя, другой — опасность мечтательности без дела.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5768404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Позднейшая традиция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628755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закрепила за романом статус многослойного текста о труде, покое, выборе и русском историческом опыте.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«Обломова» учит читать литературу глубже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вокруг романа показывает, что одно произведение может открываться сразу в нескольких смыслах: социальном, психологическом и нравственном. Именно поэтому «Обломов» остаётся живым и сегодня.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2026-05-23T14:10:52Z</dcterms:created>
  <dcterms:modified xsi:type="dcterms:W3CDTF">2026-05-23T14:10:52Z</dcterms:modified>
</cp:coreProperties>
</file>