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треугольника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 площади, построениям и задачам по геометрии.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высота треугольника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нужна не только в формулах: она помогает строить фигуры, доказывать свойства треугольников и разбирать задачи на клетчатой бумаге.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245645"/>
            <a:ext cx="8424000" cy="17687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высоты треугольника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треугольника — это отрезок, проведённый из вершины перпендикулярно к прямой, содержащей противоположную сторону. Именно прямой угол делает этот отрезок высотой.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1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19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в которой высота пересекает прямую стороны, называется основанием высоты. Она может лежать как на самом отрезке, так и на его продолжении.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3319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основание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27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высоты — угол между ней и линией стороны равен 90°. Если перпендикуляра нет, отрезок не считается высотой.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127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высоту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069" y="2766500"/>
            <a:ext cx="565162" cy="64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0813" y="2825183"/>
            <a:ext cx="659700" cy="527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8850" y="552075"/>
            <a:ext cx="484425" cy="645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входят в построение высоты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всегда начинается в одной из вершин треугольника. От выбора вершины зависит, к какой стороне будет проведён перпендикуляр.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Противоположная сторона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Высоту опускают на сторону, которая не содержит выбранную вершину. В записях её часто обозначают буквами a, b или c.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перпендикуляра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высоты со стороной или её продолжением показывает, где отрезок заканчивается. Для площади важна именно эта пара: основание и соответствующая высота.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Высоты в треугольниках разных видов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высот зависит от вида треугольника: внутри фигуры, на её стороне или на продолжении стороны.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Уголы треугольника определяют, где окажутся высоты, поэтому при построении важно сначала определить вид фигуры.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основных линий есть у треугольника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треугольника по три основных элемента каждого названного вида, потому что у него три вершины и три стороны.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количество одинаковое, назначение линий разное: высота, медиана и биссектриса строятся и используются по-разному.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высоту треугольника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построения перпендикуляра из вершины к противоположной стороне.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 прямоугольном треугольнике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08075" y="2141300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Катеты взаимно перпендикулярны, поэтому каждый из них одновременно является высотой к другой стороне. Это упрощает поиск площадей и проверку построений.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08075" y="1869909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катета — это высоты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08075" y="4153405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показать значок прямого угла, подписать катеты и выделить высоту, опущенную на гипотенузу. Так схема становится наглядной и понятной.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08075" y="3882014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стоит отметить на рисунке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08075" y="3147339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вершины прямого угла проводят перпендикуляр к гипотенузе. Именно этот отрезок обычно отдельно отмечают на чертеже, чтобы не перепутать его с катетами.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08075" y="2875948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высота к гипотенузе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площадь, важно брать именно пару «основание и его высота». Эта связь помогает и в обратных вычислениях.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что площадь равна половине произведения основания на соответствующую высоту.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1/2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треугольника из школьного курса геометрии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высота может выходить за пределы треугольника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Тупой угол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угол больше 90°, противоположная вершина не всегда позволяет опустить перпендикуляр на сам отрезок стороны.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стороны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таком случае сторону мысленно продолжают, и высота попадает на эту прямую. Это правильное построение, а не ошибка.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в задаче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особенно важно аккуратно показать продолжение стороны и точку основания, чтобы сразу было видно, где проходит высота.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4925" y="1810075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3950" y="1760755"/>
            <a:ext cx="4315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9175" y="3334419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 равнобедренном треугольнике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20176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3349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равнобедренном треугольнике высота, проведённая к основанию, совпадает с осью симметрии. Она делит фигуру на две равные части и помогает быстро увидеть равенство сторон и углов.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405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основания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723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опустить высоту из вершины между равными сторонами, она делит основание пополам. Это свойство удобно использовать при построении, когда нужно найти середину стороны без дополнительных измерений.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711900" y="3333514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линии сразу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3029175" y="3934989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равнобедренном треугольнике одна и та же линия часто является высотой, медианой и биссектрисой. Такое совпадение упрощает решение задач и делает чертёж особенно наглядным для проверки.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трёх высот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44500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любого треугольника три высоты, и они пересекаются в одной точке. Это важное свойство позволяет говорить об особой точке фигуры, а не о случайном пересечении линий.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44502" y="1604052"/>
            <a:ext cx="2540927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высоты сходятся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060552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остроугольном треугольнике ортоцентр находится внутри, в прямоугольном — в вершине прямого угла, а в тупоугольном — вне фигуры. Положение зависит от вида треугольника.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6060554" y="160405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 расположен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3252596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высот называется ортоцентром. Название удобно запомнить вместе с самим свойством: именно высоты определяют его положение и помогают находить эту точку на чертеже.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3252598" y="160405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ортоцентр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Высота, медиана и биссектриса: чем они отличаются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основных линий треугольника помогает не путать их свойства и понимать, когда одна линия может выполнять сразу несколько функций.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отвечает за прямой угол, медиана — за деление стороны пополам, а биссектриса — за деление угла. В особых треугольниках эти линии могут совпадать.
</a:t>
            </a:r>
            <a:endParaRPr lang="en-US" sz="1371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высоты, медианы и биссектрисы треугольника из школьного курса геометрии.
</a:t>
            </a:r>
            <a:endParaRPr lang="en-US" sz="9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построении высоты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 — провести отрезок под произвольным углом. Высота должна образовывать с прямой строго прямой угол, поэтому без проверки угольником или по клеткам легко ошибиться.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вместо перпендикуляра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тупоугольном треугольнике высота часто выходит за пределы фигуры. Если не продолжить сторону, построение получится неправильным, хотя сам перпендикуляр будет выбран верно.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Забытое продолжение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высоту опускают на сам отрезок, хотя нужно строить к прямой, содержащей сторону. Это особенно важно в тупоугольном треугольнике, где основание может лежать на продолжении.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со стороной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всегда начинается в вершине треугольника. Если отрезок проведён из другой точки, он может быть полезной вспомогательной линией, но высотой уже не считается.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не в вершине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площадь при изменении высоты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неизменном основании площадь растёт равномерно, поэтому график получается прямой линией и удобно показывает пропорциональную зависимость.
</a:t>
            </a:r>
            <a:endParaRPr lang="en-US" sz="145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треугольник при том же основании, тем больше его площадь. Удвоение высоты удваивает площадь, если основание не меняется.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 формуле S = ½ · a · h при a = 6 см.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результат получают по обратной формуле: сначала площадь умножают на 2, затем делят на основание. Так удобно проверять вычисления.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такова высота треугольника при площади 24 см² и основании 6 см.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см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треугольника S = ½ · a · h.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245645"/>
            <a:ext cx="8424000" cy="17687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высота помогает в решении задач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делит треугольник на два прямоугольных треугольника. После этого можно применять свойства прямого угла, а также использовать теорему Пифагора для поиска неизвестных сторон.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1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Разбивка на прямоугольники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19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основание и высота, площадь находят быстро и без дополнительных построений. Если одна из величин неизвестна, её легко выразить из той же формулы.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3319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путь к площади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27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часто разбивает фигуру на более простые части. Это облегчает доказательства, вычисления и поиск углов, потому что сложный чертёж становится понятнее и аккуратнее.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127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сложных задачах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высоты треугольника
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344100" y="852174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помогает изучать площадь, виды треугольников и точку пересечения высот. Без неё многие задачи в 7 классе были бы заметно сложнее и менее наглядны.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100" y="46743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44100" y="4172122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областях перпендикуляры и прямые углы нужны для точных расчётов и разметки. Поэтому идея высоты треугольника встречается не только в учебнике, но и на практике.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44100" y="378738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строительство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44100" y="306547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прикладных задачах высота позволяет связать форму фигуры с её площадью. Это полезно, когда нужно оценить размеры участка, детали или отдельной поверхности.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44100" y="268073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площадей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344100" y="195882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фигур важно соблюдать прямые углы и точность линий. Высота учит аккуратно работать с перпендикулярами и правильно читать геометрический чертёж.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344100" y="157408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Черчение и построения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высоте треугольника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всегда проводится из вершины и образует прямой угол с противоположной стороной или её продолжением. Именно этот признак отличает её от других линий.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высоты меняется в остроугольном, прямоугольном и тупоугольном треугольниках. Поэтому перед построением важно внимательно определить вид фигуры и выбрать правильное основание.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вида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входит в формулу площади треугольника, поэтому без неё нельзя точно вычислить площадь по основанию. Это одно из самых важных практических применений.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площадью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треугольника есть три высоты — по одной из каждой вершины. Они нужны не только для построения, но и для изучения свойств самой фигуры.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высоты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треугольника: коротко о главном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соединяет определение, построение и вычисления в одной теме. Она помогает работать с площадью, видеть свойства треугольника и уверенно решать задачи по геометрии.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2026-05-29T01:43:41Z</dcterms:created>
  <dcterms:modified xsi:type="dcterms:W3CDTF">2026-05-29T01:43:41Z</dcterms:modified>
</cp:coreProperties>
</file>