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чистоты гамет: ключевой принцип наследования признаков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аллели расходятся при образовании гамет и почему это важно?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горох, Мендель показал: признаки наследуются не смешением, а как отдельные единицы. Его наблюдения в 1865 году стали отправной точкой классической генетики и позже получили клеточное объяснение в мейозе и поведении хромосом.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опытов Менделя к генетике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закона чистоты гамет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соматических клетках диплоидного организма каждая хромосома представлена парой гомологов, несущих аллели одного гена. Поэтому наследственная информация хранится в двух вариантах, а не в одном.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набор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половых клеток аллельные варианты расходятся по разным гаметам. Каждая гамета получает только один аллель из пары, что и делает её «чистой» по данному гену.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аллелей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Гетерозиготный организм образует два типа гамет, потому что в паре есть разные аллели. Гомозигота даёт один тип гамет, поскольку обе копии гена одинаковы.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и гомозигота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расхождение позволяет заранее рассчитывать вероятности наследования признаков. Потомство получает случайные сочетания гамет, но сами наборы аллелей в них остаются дискретными.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 потомства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типы гамет формируются у разных генотипов.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образует два типа гамет, а каждая гомозигота — только один тип.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менделевская генетика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состав гамет: основные варианты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клеточных событий, объясняющих закон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«чистая» гамета в мейозе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122" y="1328525"/>
            <a:ext cx="3493906" cy="284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клеточная основа закона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одного гена находятся в одинаковых локусах гомологичных хромосом. Именно поэтому их дальнейшее распределение определяется не «смешением», а поведением самих хромосом в клеточном делении.
</a:t>
            </a:r>
            <a:endParaRPr lang="en-US" sz="891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превращает абстрактный закон в наблюдаемое клеточное событие. То, что видно на хромосомах под микроскопом, объясняет, почему наследственные признаки передаются по чётким правилам.
</a:t>
            </a:r>
            <a:endParaRPr lang="en-US" sz="891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наследованием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гомологичные хромосомы расходятся к противоположным полюсам клетки. После этого каждая будущая гамета получает только один представитель пары, а значит, и один аллель.
</a:t>
            </a:r>
            <a:endParaRPr lang="en-US" sz="891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сохраняет оба аллеля, но распределяет их по разным половым клеткам.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доли гамет подтверждают расхождение аллелей при мейозе, а не их объединение.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менделевского наследования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гамет у гетерозиготы Aa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и дигибридное скрещивание как проверка закона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по одной паре альтернативных признаков закон проявляется особенно наглядно. Во втором поколении при полном доминировании обычно наблюдается фенотипическое расщепление 3:1.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две пары признаков и гены наследуются независимо, комбинации в потомстве формируются случайно. Тогда классическое расщепление во втором поколении становится 9:3:3:1.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случая показывают одно и то же: каждая гамета несёт только один аллель по каждому гену. Поэтому новые сочетания признаков возникают уже после оплодотворения.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гамет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соотношения совпадают с ожидаемыми, тем убедительнее подтверждается закон. Отклонения обычно связаны не с ним самим, а с особенностями наследования признаков.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закономерности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Менделевская модель моногибридного скрещивания
</a:t>
            </a:r>
            <a:endParaRPr lang="en-US" sz="1362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ожидаемое распределение генотипов и фенотипов у потомства.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1:2:1 по генотипу даёт 3:1 по фенотипу при полном доминировании.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скрещивания Aa × Aa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 действует не во всех наследственных ситуациях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расположены в одной хромосоме, они часто наследуются вместе. В таком случае классические соотношения нарушаются, потому что в гаметы попадают не все возможные комбинации аллелей.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определённый генотип приводит к гибели организма, часть потомства не учитывается в наблюдаемом соотношении. Это тоже искажает привычные менделевские числа, не нарушая закон чистоты гамет.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аллели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и кодоминировании фенотипы потомства отличаются от простого «доминантный—рецессивный» деления. Поэтому числа в потомстве меняются, хотя аллели всё равно расходятся по гаметам.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типы доминирования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 между гомологичными хромосомами может создавать новые сочетания признаков. Он изменяет ожидаемые пропорции потомства, но не отменяет самого расхождения аллелей в мейозе.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факторов, которые меняют классические соотношения потомства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отклонения от ожидаемых менделевских соотношений
</a:t>
            </a:r>
            <a:endParaRPr lang="en-US" sz="21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Решетка Пеннета как способ проверки закона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показывает все возможные сочетания гамет родителей в отдельных клетках. Для скрещивания Aa × Aa она делает видимыми четыре равновероятные комбинации, из которых сразу читается ожидаемое распределение генотипов.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комбинаций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и столбец соответствует одному типу гамет, поэтому пересечение отражает случайную встречу аллелей при оплодотворении. Такой способ помогает не запоминать результат, а выводить его из закона чистоты гамет.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вероятностей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особенно удобна в учебных задачах: она позволяет быстро сопоставить теоретический расчёт с полученным потомством и увидеть, почему при равных долях гамет возникает расщепление 1:2:1 по генотипу.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прогноза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возникает только при равной вероятности образования гамет A и a у каждого родителя. Оно удобно для проверки задач на моногибридное скрещивание.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расщепление 1:2:1 и фенотипическое 3:1 подтверждают дискретный характер наследования при полном доминировании.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менделевская модель моногибридного скрещивания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Ожидаемое расщепление в потомстве Aa × Aa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закона в селекции и медицине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позволяет заранее оценивать, какие комбинации аллелей появятся у потомства, и отбирать скрещивания, повышающие долю нужного признака без многократных случайных попыток.
</a:t>
            </a:r>
            <a:endParaRPr lang="en-US" sz="108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таких расчётов можно обсуждать прогноз для потомства и необходимость дополнительного обследования, не подменяя научный вывод предположениями о внешнем сходстве родителей.
</a:t>
            </a:r>
            <a:endParaRPr lang="en-US" sz="98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семейных деревьев закон помогает отличать доминантные и рецессивные варианты наследования, уточнять генотипы родственников и прослеживать передачу аллеля через поколения.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медицинской генетике принцип чистоты гамет помогает рассчитывать вероятность рождения ребёнка с наследственным заболеванием, особенно если оба родителя внешне здоровы, но являются носителями.
</a:t>
            </a:r>
            <a:endParaRPr lang="en-US" sz="100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риск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простые менделевские признаки и случаи, где прогноз требует учёта носительства или более сложного типа наследования.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расчёт начинается с типа гамет, но конкретное расщепление зависит от доминирования и особенностей наследования.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генетика; школьная модель менделевского наследования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наследования признаков и прогноз потомства
</a:t>
            </a:r>
            <a:endParaRPr lang="en-US" sz="24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закона чистоты гамет с хромосомной теорией наследственности
</a:t>
            </a:r>
            <a:endParaRPr lang="en-US" sz="2268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объясняет, что аллели находятся в одинаковых локусах гомологичных хромосом, поэтому наследование признака связано не с «слиянием» свойств, а с передачей конкретных участков ДНК.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в хромосомах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были изучены хромосомы, стало ясно, что менделевские соотношения возникают как следствие их поведения в делении клетки. Поэтому закон оказался не исключением, а отражением устройства наследственного материала.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подтверждение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гомологичные хромосомы расходятся по разным клеткам, и каждая гамета получает только одну из них. Это и создаёт биологическую основу закона чистоты гамет.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в мейозе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наследственной информации от ДНК до фенотипа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гена к признаку через чистоту гамет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закона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не является «более сильным» или «более частым» по природе. Он лишь проявляется в фенотипе гетерозиготы, маскируя рецессивный вариант в конкретной паре аллелей.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не значит сильный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может сохраняться у внешне здорового человека и передаваться потомкам. Если не учитывать носительство, вероятности наследования будут оценены неверно.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носительства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3:1 относится к фенотипу при полном доминировании, а не к генотипам. Для генотипов в потомстве Aa × Aa ожидается другое распределение: 1:2:1.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 расщепления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внешний признак не исчерпывает наследственную информацию. Один и тот же фенотип может соответствовать разным генотипам, особенно если доминантный аллель скрывает рецессивный.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генотипа и фенотипа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Тест-кросс особенно удобен тем, что рецессивная гомозигота не маскирует аллели гетерозиготы, а значит результат напрямую отражает состав её гамет.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ожидаемых и наблюдаемых значений показывает, что гетерозигота образует два типа гамет почти в равных долях.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анализирующего скрещивания; пример теоретического распределения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проверка закона на анализирующем скрещивании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Дискретное наследование: от закона к практике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чистоты гамет показывает, что наследственные факторы передаются не слитно, а по отдельности, через разные гаметы. Именно поэтому генетику можно считать наукой о точных вероятностях.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2026-06-01T18:34:42Z</dcterms:created>
  <dcterms:modified xsi:type="dcterms:W3CDTF">2026-06-01T18:34:42Z</dcterms:modified>
</cp:coreProperties>
</file>