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составляют живые организмы: общий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состоят из органических и неорганических веществ, важных для их жизни.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химический состав живых организмов важен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содержат сложные химические соединения, которые определяют их функции и жизнеспособность. Понимание состава объясняет сходства и различия между организмами, помогает изучать биологические процессы и развитие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множество функций — формируют структуры клетки, участвуют в ферментативных реакциях и регулируют жизненные процессы. Они состоят из аминокислот и ответственны за наследственность и защиту организма.
</a:t>
            </a:r>
            <a:endParaRPr lang="en-US" sz="93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строители и «работники» клетки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служат важным источником энергии, входят в состав клеточных мембран и защищают внутренние органы. Они выполняют теплоизоляционные функции и участвуют в синтезе гормонов.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— энергетический запас и защита
</a:t>
            </a:r>
            <a:endParaRPr lang="en-US" sz="1483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являются основным источником быстрой энергии, а нуклеиновые кислоты (ДНК и РНК) хранят и передают наследственные данные, обеспечивая синтез белков и развитие организма.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нуклеиновые кислоты — энергия и генетическая информация
</a:t>
            </a:r>
            <a:endParaRPr lang="en-US" sz="1102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органических веществ в живых клетках
</a:t>
            </a:r>
            <a:endParaRPr lang="en-US" sz="22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и их примеры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образуют структуры клетки, такие как мембраны и органоиды, обеспечивая её целостность и функции.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особые белки, ускоряющие химические реакции, например, амилаза помогает расщеплять пищу во рту.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переносит кислород в крови, обеспечивая дыхание тканей и поддержание жизни.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например инсулин, регулируют обмен веществ и важные процессы в организме.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липиды накапливаются в организме и используются как источник энергии при необходимости, поддерживая тепло и запасы питательных веществ.
</a:t>
            </a:r>
            <a:endParaRPr lang="en-US" sz="1344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— запас жировой энергии
</a:t>
            </a:r>
            <a:endParaRPr lang="en-US" sz="1572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формируют основу клеточных мембран, создавая барьер и среду для обмена веществ между клеткой и окружающей средой.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— важный элемент мембран
</a:t>
            </a:r>
            <a:endParaRPr lang="en-US" sz="1417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участвует в синтезе гормонов и поддерживает стабильность клеточных мембран, влияя на жизнедеятельность организма.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— строитель стероидных гормонов
</a:t>
            </a:r>
            <a:endParaRPr lang="en-US" sz="1455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(липиды) и их разнообразие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углеводов и их примеры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служит основным источником энергии для клеток, быстро обеспечивая их необходимой силой.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является запасным углеводом растений и аккумулирует энергию для роста и развития.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— это запасной углевод животных, который мобилизуется при повышенной энергетической потребности.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входит в состав клеточных стенок растений, обеспечивая прочность и защиту тканей.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Дезоксирибонуклеиновая кислота запоминает наследственную информацию, формируя уникальный набор признаков каждого организма.
</a:t>
            </a:r>
            <a:endParaRPr lang="en-US" sz="1505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хранитель генетической информации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Рибонуклеиновая кислота переносит информацию с ДНК к рибосомам, где происходит сборка белков, необходимых для жизнедеятельности.
</a:t>
            </a:r>
            <a:endParaRPr lang="en-US" sz="1505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— посредник в синтезе белков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основы наследственности и синтеза белков
</a:t>
            </a:r>
            <a:endParaRPr lang="en-US" sz="18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витамины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укрепляет защитные силы организма, повышая иммунитет и сопротивляемость инфекциям.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усвоению кальция, поддерживая здоровье костей и зубов.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B12 необходим для нормального образования крови и функционирования нервной системы.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органических компонентов клетки
</a:t>
            </a:r>
            <a:endParaRPr lang="en-US" sz="214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составляют крупнейшую долю органических веществ, обеспечивая структурные и функциональные задачи клетки.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белков отражает их ключевую роль в жизнедеятельности клетки и её метаболизме.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данные по составу клеток,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неорганические вещества в живых организмах
</a:t>
            </a:r>
            <a:endParaRPr lang="en-US" sz="2194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основная часть клетки, участвует во всех жизненных процессах, растворяет вещества и поддерживает стабильность.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соли, включая кальций, калий, натрий и железо, обеспечивают прочность костей и электролитный баланс.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выработки энергии в клетках через процесс дыхания.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образуется как результат обмена веществ и выводится из организма через дыхательную систему.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в состав клеток большинства живых организмов, растворяя соли и другие вещества. Это позволяет питательным веществам и ионам свободно перемещаться внутри клетки, обеспечивая процессы обмена и поддержание гомеостаза.
</a:t>
            </a:r>
            <a:endParaRPr lang="en-US" sz="1406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универсальный растворитель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высокой теплоёмкости вода помогает стабилизировать температуру организма, предотвращая резкие колебания. Она активно участвует в химических реакциях и транспортирует продукты обмена веществ, поддерживая жизнедеятельность клетки.
</a:t>
            </a:r>
            <a:endParaRPr lang="en-US" sz="136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температуры и обменных процессов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главная роль в жизни клетки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9956"/>
            <a:ext cx="3982500" cy="18916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вещества: функции и источники
</a:t>
            </a:r>
            <a:endParaRPr lang="en-US" sz="2719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роль ключевых минералов в организме и примеры продуктов, их содержащих. Эти вещества обеспечивают важные физиологические функции и поддерживают здоровье.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выполняют разнообразные функции и поступают с различными продуктами питания.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углекислый газ: дыхание клеток
</a:t>
            </a:r>
            <a:endParaRPr lang="en-US" sz="2856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для клеточного дыхания — процесса получения энергии в митохондриях, который поддерживает жизнедеятельность организма и обмен веществ.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обмена веществ образуется углекислый газ, который клеткам необходимо выводить во избежание токсического воздействия.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дыхания, такие как лёгкие у человека и жабры у рыб, обеспечивают поступление кислорода и удаление углекислого газа из тела.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важны для правильной работы мышц и передачи нервных сигналов. Калий и натрий поддерживают передвижение импульсов, что обеспечивает движения и реакции организма.
</a:t>
            </a:r>
            <a:endParaRPr lang="en-US" sz="124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работы мышц и нервов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фосфор укрепляют кости и зубы, поддерживая скелет. Избыток или недостаток этих солей нарушает водно-солевой баланс, вызывая проблемы с сердцем и нервной системой.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 здоровье организма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соли: их роль в организме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 организме: от пищи до клеток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усвоения и использования веществ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органическими и неорганическими веществами
</a:t>
            </a:r>
            <a:endParaRPr lang="en-US" sz="1863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строятся на основе неорганических элементов, которые служат основой для сложных биологических молекул в живых организмах.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 — пример синтеза органических веществ из воды и углекислого газа с использованием солнечного света.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выступают сырьём для синтеза белков, жиров и углеводов, связывая неорганическую среду и живые клетки.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70% массы клетки составляет вода, которая обеспечивает растворение веществ и транспорт внутри клеток, создавая условия для биохимических процессов.
</a:t>
            </a:r>
            <a:endParaRPr lang="en-US" sz="1322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 клетки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составляют около 15-17% клеточной массы и отвечают за строение и функции, а липиды защищают клетки и участвуют в формировании мембран.
</a:t>
            </a:r>
            <a:endParaRPr lang="en-US" sz="129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липиды — структурные и функциональные компоненты
</a:t>
            </a:r>
            <a:endParaRPr lang="en-US" sz="1136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составляют примерно 1%, поддерживают жизненно важные процессы, а углеводы служат источником энергии для клетки.
</a:t>
            </a:r>
            <a:endParaRPr lang="en-US" sz="135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и углеводы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химический состав клетки человека
</a:t>
            </a:r>
            <a:endParaRPr lang="en-US" sz="28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состав организма у детей и взрослых
</a:t>
            </a:r>
            <a:endParaRPr lang="en-US" sz="2467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у новорождённых до 75% массы тела, что обеспечивает быстрый обмен веществ и рост в начале жизни.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взрослением доля воды снижается, а количество жира увеличивается для дополнительного энергонакопления и терморегуляции.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с возрастом накапливаются для укрепления костей и общего метаболического здоровья.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химического состава отражают адаптацию организма к потребностям, питанию и условиям внешней среды.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углеводы и жиры обеспечивают структуру, энергию и регуляцию процессов во всех живых существах на Земле.
</a:t>
            </a:r>
            <a:endParaRPr lang="en-US" sz="12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органических веществ в жизни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вода создают основу для биохимических реакций и обеспечивают клетки необходимыми элементами для функционирования.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неорганических компонентов
</a:t>
            </a:r>
            <a:endParaRPr lang="en-US" sz="142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химических соединений поддерживает биохимические циклы, обмен веществ и генетическую информацию, способствуя развитию жизни во всех её формах.
</a:t>
            </a:r>
            <a:endParaRPr lang="en-US" sz="101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разнообразия веществ на биоразнообразие
</a:t>
            </a:r>
            <a:endParaRPr lang="en-US" sz="1242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веществ как основа жизни на Земле
</a:t>
            </a:r>
            <a:endParaRPr lang="en-US" sz="25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жизни — ключ к пониманию здоровья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органических и неорганических веществ помогает понять клеточную структуру и важность сбалансированного питания, воды и витаминов для здоровья человека и окружающей среды.
</a:t>
            </a:r>
            <a:endParaRPr lang="en-US" sz="393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2026-05-08T08:00:16Z</dcterms:created>
  <dcterms:modified xsi:type="dcterms:W3CDTF">2026-05-08T08:00:16Z</dcterms:modified>
</cp:coreProperties>
</file>