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животных и полости тела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двигаются по-разному, потому что среда и строение тела различаются.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так важно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животным добывать пищу, спасаться от опасности, искать партнёра и выбирать подходящее место жизни.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тело, поэтому многие животные тратят меньше сил на удержание собственной массы, но должны преодолевать сопротивление среды.
</a:t>
            </a:r>
            <a:endParaRPr lang="en-US" sz="1387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 плавники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движения составляют волнообразные изгибы тела, а плавники помогают сохранять равновесие, поворачивать и менять направление.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водных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двигаются рыбы, дельфины и другие водные животные, которым важно быстро менять положение в толще воды.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плавания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даёт хорошую манёвренность и позволяет быстро перемещаться между укрытиями, добычей и местами отдыха.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движение: волны и плавники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рыбы плывут в воде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мышц по бокам тела создают волны, которые проходят от головы к хвосту и толкают рыбу вперёд.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плавник даёт основной толчок, а остальные плавники помогают удерживать курс, поворачивать и тормозить.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уменьшает сопротивление воды и делает движение более экономичным даже при высокой скорости.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манёвренность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такая организация движения обеспечивает резкие развороты, точные манёвры и быстрый уход от опасности.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Наземное ползание: движение по опоре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грунт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животному приходится опираться на поверхность и преодолевать трение, поэтому движение становится медленнее, чем в воде.
</a:t>
            </a:r>
            <a:endParaRPr lang="en-US" sz="1465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упора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строится на чередовании сокращений мышц и упора в почву или твёрдую поверхность, чтобы тело продвигалось вперёд.
</a:t>
            </a:r>
            <a:endParaRPr lang="en-US" sz="149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передвигаются дождевой червь и улитка: они движутся не быстро, но могут уверенно проходить по неровной поверхности.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сохранять устойчивость и подходит там, где важнее надёжность продвижения, чем высокая скорость.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без ног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дождевого червя кольцевые мышцы вытягивают переднюю часть тела, а продольные — укорачивают её, создавая последовательные волны движения.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Змея продвигается благодаря изгибам тела: её чешуя цепляется за неровности почвы и помогает отталкиваться от поверхности.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движения особенно полезны в узких щелях, среди камней и в рыхлой почве, где трудно использовать конечности.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способа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без ног позволяет животному проходить через препятствия и оставаться подвижным там, где обычный шаг невозможен.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Прыжки и бег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 особенно важен при встрече с хищником или при внезапной смене направления.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рассчитаны на быстрый рывок, но бег лучше подходит для длительного преследования, а прыжок — для мгновенного ухода от опасности.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Роющие животные и движение в грунте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Роющие животные живут в плотной почве или песке, поэтому их тело приспособлено к продвижению в тесном пространстве.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мощные конечности, лопатообразные когти или клиновидная форма помогают раздвигать грунт и прокладывать ход.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хорошо работает в плотной земле, а песчанка — в рыхлом песке, где особенно важно быстро углубляться.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рыть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движение помогает строить норы, прятаться от врагов и находить пищу под землёй в защищённой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воздухе животное должно удерживать тело против силы тяжести, поэтому для полёта особенно важны лёгкость и форма крыльев.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многие насекомые используют крылья, чтобы подниматься, планировать, менять высоту и быстро перемещаться между местами.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помогает находить пищу сверху, быстрее уходить от опасности и преодолевать большие расстояния при переселении.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мелких и лёгких животных воздушное движение открывает больше пространства, чем наземное или подземное.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Воздушное движение: полёт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группы наземных и воздушных животных развили разные механизмы подъёма в воздух.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о приспособлениях животных к среде обитания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животных, у которых полёт стал самостоятельным способом передвижения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выделяют 3 основных варианта внутреннего пространства: без полости, псевдополость и настоящую полость. Именно это разнообразие влияет на то, как тело удерживает органы и двигается.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вариантов внутреннего пространства выделяют у животных.
</a:t>
            </a:r>
            <a:endParaRPr lang="en-US" sz="5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полости, псевдополость, настоящая полость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строение тела и свобода движения органов у разных групп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выражена полость, тем больше свободы у органов и тем удобнее работа мышц при движении.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Псевдополость встречается у 1 крупной группы животных из школьного сравнения — круглых червей. Она помогает телу сохранять форму и внутреннее давление.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вариант внутренней организации считается промежуточным.
</a:t>
            </a:r>
            <a:endParaRPr lang="en-US" sz="5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пространство для 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кольчатых червей настоящая полость разделяет внутренние органы и стенку тела. Благодаря этому мышцы могут сокращаться точнее, а тело — двигаться более согласованно и гибко.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моллюсков полость тела помогает разместить органы и частично защитить их. У многих видов она сочетается с раковиной или крепкой наружной оболочкой, что усиливает защиту при движении.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быстрым движением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членистоногих полость тела связана с полостями, заполненными кровью, и жёстким наружным скелетом. Такая организация поддерживает тело во время ходьбы, прыжков и других быстрых движений.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полость тела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Полость с кровью и внутренний каркас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 жидкость может выполнять роль опоры: она поддерживает форму и помогает сохранять давление. Это особенно заметно у животных с мягким телом и слабым твёрдым каркасом.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мышцы сокращаются, давление жидкости меняется. Тело не просто сжимается, а изгибается или вытягивается, что делает движение плавным и направленным.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членистоногих внутренняя жидкость участвует ещё и в переносе веществ. Она помогает доставлять питательные вещества и поддерживать обмен между органами.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особенно полезен в тесных пространствах и при резких движениях. Он помогает телу сохранять форму, даже если твёрдый скелет выражен слабо.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жидкость помогает двигаться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внутреннее давление превращается в движение тела у животных с гидростатической опорой.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полость тела важна для движения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повреждений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могут смещаться при движении, не задевая стенку тела. Это снижает риск повреждений, когда животное ползёт, прыгает или совершает резкие повороты.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работа мышц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Полость уменьшает трение внутри тела и делает работу мышц более свободной. Благодаря этому сокращения не мешают друг другу и движение получается точнее.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на суше тело испытывает давление опоры, а в воздухе — ещё и нагрузку от массы тела. Полость помогает распределять эти силы и сохранять устойчивость.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 хорошо развитой полостью движения могут быть быстрее и разнообразнее. Это особенно заметно у тех, кто активно ищет пищу или спасается от врагов.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Полость тела и эффективность движения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усложнения внутреннего строения животные получают больше возможностей для точных и быстрых движений. Это особенно заметно при сравнении трёх основных вариантов полости тела.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развита полость тела, тем легче телу сочетать опору, гибкость и точность движений.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и строение связаны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 среда обитания связана со способом движения и почему внутреннее строение помогает этому способу работать лучше.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задаёт способ движения, а полость тела делает его устойчивее, экономичнее и безопаснее для органов.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движение и полости тела связаны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движения животного определяется не только средой, но и внутренним строением. Полость тела помогает органам работать согласованно, а мышцам — двигаться точнее, поэтому сложная организация даёт больше возможностей.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2026-07-25T19:17:49Z</dcterms:created>
  <dcterms:modified xsi:type="dcterms:W3CDTF">2026-07-25T19:17:49Z</dcterms:modified>
</cp:coreProperties>
</file>