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имён существительных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один предмет перед нами или много?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число существительных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сразу показывает, об одном предмете идёт речь или о нескольких. Оно помогает правильно строить фразы, отвечать кратко и без путаницы. Для школьника это удобный способ быстрее понимать и писать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 показывает, что существительное называет только один предмет: ученик, тетрадь, дерево, мяч. Так сразу видно, что предмет не один из многих.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отвечают на вопросы «кто?» или «что?» в форме об одном объекте. Это помогает точно понимать смысл предложения и не перепутать один предмет с группой.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 часто встречается в сказках, рассказах и учебных текстах. Оно делает описание ясным: читатель легко представляет себе один конкретный предмет, а не целую коллекцию.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показывает, что предметов два, три или больше: ученики, тетради, деревья, мячи. По этой форме сразу понятно, что речь идёт о группе.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слов при этом меняется окончание, а иногда слово звучит чуть иначе. Это обычное явление в русском языке, и его не нужно бояться.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помогает быстро увидеть количество предметов в тексте и в речи. Благодаря ему мы сразу понимаем, что перед нами не один, а несколько одинаковых предметов.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можно показать один дом и рядом несколько таких же домов. Так легко увидеть разницу между единственным и множественным числом. Сравнение глазами помогает запомнить форму слова без лишних усилий.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дома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карандаш удобно положить отдельно, а рядом собрать целую коробку карандашей. Тогда сразу видно, как слово меняется, когда предметов становится больше. Такая пара особенно знакома каждому школьнику.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и карандаши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окно и несколько окон хорошо смотрятся рядом на одном рисунке. Здесь не нужно длинных объяснений: картинка сама подсказывает, что число слова изменилось. Это очень удобно для урока в начальной школе.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и окна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для сравнения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изменяется слово по числам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существительных при изменении числа меняется окончание. Например: лист — листья, кот — коты, река — реки. Слово остаётся тем же, но принимает другую форму.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слове изменяется не только окончание, но и часть основы. Так происходит в паре друг — друзья. Это особенность русского языка, и она встречается довольно часто.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помогают словам точно передавать количество предметов. Поэтому одно и то же существительное может выглядеть по-разному, когда предмет один или когда их много.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изменения можно сравнить с переодеванием: слово как будто меняет одежду, но остаётся самим собой. Это делает русский язык живым, гибким и интересным для наблюдения.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837" y="3297168"/>
            <a:ext cx="39322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5925" y="4178821"/>
            <a:ext cx="33705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только одного числа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существительные обычно называют не отдельные предметы, а вещества или качества: молоко, сахар, смех, доброта. Поэтому они употребляются только в единственном числе.
</a:t>
            </a:r>
            <a:endParaRPr lang="en-US" sz="985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единственное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слова, которые почти всегда стоят во множественном числе: ножницы, санки, часы. У них особая форма, и её нужно запомнить как особенность слова.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множественное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такое слово не меняется по числам, это не ошибка. Просто у него своя грамматическая привычка, как у героя с необычным характером.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ошибка, а правило языка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только одного числа лучше учить вместе с примерами. Тогда они быстрее запоминаются и не вызывают путаницы в упражнениях, диктантах и чтении.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отдельно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в предложении имя существительное. Это слово обозначает предмет и обычно отвечает на вопросы «кто?» или «что?».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число существительного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подумай, один предмет оно называет или несколько. Если предмет один, это единственное число; если предметов много, это множественное число.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сравнить слово с парой: книга — книги, стол — столы. Пара показывает изменение формы и помогает заметить число сразу.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стоит проверить, не относится ли слово к словам только одного числа. Если да, его нужно запомнить отдельно и не искать обычную пару.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определению числа слова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быстро определить число имени существительного в предложении.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 согласование слов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существительного влияет на прилагательные: зелёный лист — зелёные листья. Слова рядом как будто договариваются между собой, чтобы предложение звучало правильно.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тоже меняются по числу: птица летит — птицы летят. Благодаря этому мы понимаем, кто совершает действие и сколько таких предметов.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слова согласованы, фраза звучит красиво и понятно. Это похоже на аккуратно собранный конструктор, где каждая деталь стоит на своём 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75" y="1594171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4887" y="2774971"/>
            <a:ext cx="5055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975" y="395577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число работает в словосочетаниях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существительное стоит в единственном числе, зависимое слово тоже принимает эту форму: высокий дом, интересная книга, новый урок. Так сочетание звучит естественно и правильно.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 прилагательным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предметов становится больше, меняется и соседнее слово: высокие дома, интересные книги, новые уроки. Число сразу подсказывает, о ком или о чём идёт речь.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для нескольких предметов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вроде высокий дома или интересная урок звучат неправильно. В русском языке слова в словосочетании должны дружить по числу, как хорошие соседи.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смешивать формы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примеры из школьной жизни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Проще всего запоминать число на знакомых предметах: один мяч — много мячей, одна звезда — много звёзд, один лист — много листьев. Такие пары легко представить и сравнить.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 из класса, дома и природы помогают увидеть изменение слова почти мгновенно. Чем привычнее предмет, тем быстрее ученик замечает, как слово переходит из одного числа в другое.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во множественном числе меняются не по обычному правилу: человек — люди, ребёнок — дети. Такие формы нужно не угадывать, а запоминать внимательно.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другие слова, у которых форма выглядит неожиданно, но остаётся правильной. В русском языке такие примеры встречаются часто и помогают увидеть богатство языка.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читать такие слова в предложениях и повторять их парами. Тогда необычная форма запоминается лучше, а в тетради появляется меньше сюрпризов.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формы слов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числа у существительных помогают выбрать правильное окончание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единственного и множественного числа подсказывает нужную букву в окончании и помогает писать без ошибок в упражнениях и диктантах.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русского языка для начальной школы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тренироваться на словах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пару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подбирает к слову форму другого числа: книга — книги, ручка — ручки, окно — окна. Так правило становится видимым.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Вставить слово в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нужно выбрать нужную форму в тексте: один предмет или несколько. Здесь особенно хорошо видно, как число помогает слову работать в предложении.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полезно найти и исправить неверные формы. Такое задание учит замечать неточности, а ещё отлично закрепляет правило.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888" y="1594171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4887" y="2774971"/>
            <a:ext cx="5055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062" y="3955771"/>
            <a:ext cx="39322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предметов вокруг нас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Парта — парты, доска — доски, ученик — ученики. В школьных предметах легко увидеть, как одно слово меняется, когда рядом становится больше похожих предметов.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— книги, чашка — чашки, игрушка — игрушки. Домашние вещи знакомы каждому, поэтому их формы быстро запоминаются и не путаются в упражнениях.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— листья, цветок — цветы, птица — птицы. Природные примеры особенно нравятся детям: они яркие, живые и помогают заметить число без долгих объяснений.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сразу показывает, один предмет назван или несколько. Благодаря этому слушатель не гадает, а быстро понимает, о чём идёт речь в предложении.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помогает словам в предложении согласоваться между собой. Когда формы совпадают, фраза звучит аккуратно, понятно и приятно для слуха, как хорошо настроенный хор.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числа речь стала бы менее ясной, а некоторые фразы могли бы запутать читателя. Поэтому даже маленькая грамматическая форма помогает выражать мысль точно и красиво.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число делает речь точнее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для запоминания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пары слов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— коты, дом — дома, книга — книги, цветок — цветы. Это простые пары, которые удобно повторять вслух и быстро узнавать в тексте.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учить их быстрее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смотреть на картинку и сразу называть обе формы. Тогда слово запоминается легче, а правило про число становится понятным без лишней зубрёжки.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числе существительных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имени существительного есть два числа: единственное и множественное. Они помогают понять, один предмет назван или несколько предметов сразу.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изменении числа слово часто меняет окончание, а иногда и часть основы. Поэтому одна и та же лексема может выглядеть по-разному.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влияет на соседние слова в предложении: прилагательные и глаголы подстраиваются под него. Так речь становится согласованной и понятной.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существительных есть только одна форма числа или особые формы, которые нужно запомнить. Это не ошибка, а особенность языка.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имён существительных в русском языке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— важная подсказка в русском языке: оно помогает точно называть предметы, правильно строить фразы и уверенно писать слова. Чем лучше мы его замечаем, тем понятнее становится речь.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2026-05-21T23:13:12Z</dcterms:created>
  <dcterms:modified xsi:type="dcterms:W3CDTF">2026-05-21T23:13:12Z</dcterms:modified>
</cp:coreProperties>
</file>