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России: основные темы и значение
</a:t>
            </a:r>
            <a:endParaRPr lang="en-US" sz="2909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природных зон создаёт уникальную природу нашей страны, важную для жизни и хозяйства.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— большие территории с характерным климатом, растительностью и животными. На их формирование влияют температура, осадки, рельеф и широта.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природных зон и факторы их формирования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зоны на карте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России выделяют шесть главных зон: тундра, тайга, смешанные леса, степи, пустыни и горы. Каждая обладает своими природными особенностями.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 территории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тянутся в основном с севера на юг, что отражает изменение климата от холодного к более тёплому по мере продвижения на юг.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природных зон России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825" y="1298100"/>
            <a:ext cx="334950" cy="38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05450"/>
            <a:ext cx="368100" cy="368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характеристики тундры
</a:t>
            </a:r>
            <a:endParaRPr lang="en-US" sz="2355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славится холодным климатом и длительной зимой, где средние температуры резко отрицательны.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Обитают северный олень, песец, белая сова и лемминги — виды, приспособленные к холоду и снегу.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ландшафта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часто покрыты вечной мерзлотой, что влияет на формирование многочисленных болот и небольших озёр летом.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мхи, лишайники и низкорослые кустарники, адаптированные к суровым условиям и короткому вегетационному периоду.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тундры и его влияние на природу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температура опускается до –30°C, летом редко превышая +10°C. Осадков выпадает мало, часто дуют холодные ветры, создавая экстремальные условия для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оттаивает лишь летом, образуются болота и озёра. Растения и животные адаптированы к таким переменам и пользуются коротким тёплым периодом для роста.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простилается через всю Россию с запада на восток, занимая обширные пространства в северной части страны.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леса составляют хвойные деревья: ель, сосна, лиственница и пихта, которые хорошо переносят холодный климат.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живут крупные животные — бурый медведь, лось, волк, а также рысь, белка и куница.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реки и болота обеспечивают разнообразие экосистем, а в летний сезон растёт множество грибов и ягод.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Тайга: особенности крупнейшего леса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зависит от географической широты и высотных особенностей рельефа, влияющих на климат зоны.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повышается от северных холодных зон к южным тёплым, определяя тип растительности.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Метеорологические данные Росгидромета, 2023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Среднегодовые температуры природных зон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леса тайги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покрыта густыми хвойными деревьями, среди которых обитают крупные звери и разнообразные птицы. Эти леса играют важную роль в климате и экосистемах региона.
</a:t>
            </a:r>
            <a:endParaRPr lang="en-US" sz="1211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Широколиственные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европейской части развиты леса с дубом, клёном и липой. Здешняя флора богата, а животные ведут активную жизнь по сезонам с заметными переменами.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леса, где растут как хвойные, так и лиственные деревья. Такое сочетание поддерживает большое биоразнообразие и разнообразие сред обитания.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лесных зон России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59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активный рост растений, многие животные готовятся к размножению, наблюдается увеличение активности насекомых.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8171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вегетации, животные кормят потомство, а грибы и ягоды обильно плодоносят.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483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Листопад, животные запасают пищу и готовятся к зиме, некоторые начинают впадать в спячку.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95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отдыхают, часть животных находится в спячке, другие мигрируют в тёплые регионы.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Годовой цикл лесных зон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1005" y="2477750"/>
            <a:ext cx="2935089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растения, характерные для каждой природной зоны России.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севера на юг растительность становится более разнообразной, от низкорослых до высоких деревьев.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5 класс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растительности по природным зонам
</a:t>
            </a:r>
            <a:endParaRPr lang="en-US" sz="254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России: просторные равнины и плодородие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зоны расположены преимущественно на юге России и в Поволжье, характеризуются умеренно-континентальным климатом с тёплым летом и холодной зимой.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покров представлен различными злаками, такими как ковыль и типчак, а также разнотравьем, что обеспечивает разнообразие кормовой базы для животных.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степей — чернозёмы, одни из самых плодородных в мире, что делает этот регион важным для сельского хозяйства и выращивания зерновых культур.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степные животные ведут подземный образ жизни, строя норы для защиты от жары и хищников, что помогает им адаптироваться к переменчивому климату.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Суслики, хомяки и мыши образуют социальные группы, обеспечивая безопасность и обмен информацией для выживания в открытых пространствах.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Хищники, такие как коршун и лисица, играют важную роль в регулировании популяций мелких животных, сохраняя экологический баланс.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Насекомые, особенно кузнечики и саранча, являются важным звеном пищевой цепи, служа кормом для птиц и млекопитающих, поддерживая биологическое разнообразие.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животных в степи: приспособления и взаимосвязи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и полупустынные территории сосредоточены в юго-восточных районах России и Прикаспийской низменности. Здесь лето отличается высокой температурой до +40°C, а зима — холодом, с незначительным количеством осадков.
</a:t>
            </a:r>
            <a:endParaRPr lang="en-US" sz="1112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адаптирована к засушливой среде: саксаул и верблюжья колючка. Животный мир представлен тушканчиками, ящерицами и песчанками, которые успешно приспособились к экстремальным условиям.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 полупустыни России: климат и обитатели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количество осадков выпадает в смешанных лесах, что способствует их богатой растительности и биоразнообразию.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уменьшением осадков с севера на юг увеличивается засушливость, что отражается в переходе от лесных зон к степям и пустыням.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Росгидромета, 2023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Годовое количество осадков по природным зонам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растения обладают разветвлённой корневой системой и мелкими листьями для максимального сбора влаги и снижения испарения.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ведут ночной образ жизни, избегая дневной жары; например, тушканчики и ящерицы активны ночью, а днём прячутся в тени и под землёй.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способны накапливать воду в организме и долго обходиться без питья, что позволяет им выживать в условиях длительной засухи.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и животные приспособились к жизни в пустынях
</a:t>
            </a:r>
            <a:endParaRPr lang="en-US" sz="208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нижних высотах Кавказа, Алтая, Урала и Саян преобладают хвойные и лиственные леса. Здесь встречаются такие виды, как ель, сосна, а среди животных — лось и медведь. Эти леса — основа для многих экосистем.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пояса у подножий гор
</a:t>
            </a:r>
            <a:endParaRPr lang="en-US" sz="1292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по склонам расположены альпийские луга с разнообразными травами и цветами. Здесь обитают горные козлы и сурки, приспособленные к холодному климату и большой высоте.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Альпийские луга и горные жители
</a:t>
            </a:r>
            <a:endParaRPr lang="en-US" sz="1174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самых высоких зонах гор расположены голые скалы и ледники с вечными снегами. Сред обитателей — снежный барс и орёл-беркут, нуждающиеся в особых адаптациях к суровым условиям.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пояса — скалы и вечные снега
</a:t>
            </a:r>
            <a:endParaRPr lang="en-US" sz="1174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природные зоны: пояса и обитатели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природных зон с севера на юг и по высотам гор
</a:t>
            </a:r>
            <a:endParaRPr lang="en-US" sz="2006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смены природных зон отражает климатические и высотные изменения России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природные зоны: влияние и забота
</a:t>
            </a:r>
            <a:endParaRPr lang="en-US" sz="2845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человека, включая вырубку лесов и распашку степей, заметно изменяет природные ландшафты и нарушает естественные экосистемы.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 наносит вред флоре и фауне, снижая биоразнообразие и ухудшая качество окружающей среды.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природных зон создаются заповедники и национальные парки, где реализуются программы сохранения природы и научных исследований.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781" y="1640500"/>
            <a:ext cx="373538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1025" y="1640500"/>
            <a:ext cx="426900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4950" y="1640500"/>
            <a:ext cx="426900" cy="426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5655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Байкальский заповедник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Охраняет уникальные экосистемы озера Байкал и окружающих территорий, способствует сохранению редких видов животных и растений.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25475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Кроноцкий заповедник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Находится на Камчатке, известен вулканическими ландшафтами и разнообразием животного мира, включая медведей и северных оленей.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5940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Валдайский национальный парк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 в центре России, охраняет леса и озёра, важен для поддержания водного баланса и разнообразия видов.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заповедники и национальные парки России
</a:t>
            </a:r>
            <a:endParaRPr lang="en-US" sz="244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природных зон и их сохранение для будущих поколений
</a:t>
            </a:r>
            <a:endParaRPr lang="en-US" sz="2813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природная зона играет ключевую роль в поддержании экологического баланса, разнообразия и ресурсов. Бережное отношение к природе — фундамент устойчивого будущего России.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2026-05-08T08:49:07Z</dcterms:created>
  <dcterms:modified xsi:type="dcterms:W3CDTF">2026-05-08T08:49:07Z</dcterms:modified>
</cp:coreProperties>
</file>