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строение клеток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изучаем строение, функции и значение клеток во всех организмах.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в пробке. Позже Левенгук открыл одноклеточные организмы, а Шлейден и Шванн сформулировали клеточную теорию. Микроскопия ускорила понимание микромира.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клетки — обмен веществ, рост, деление и ответ на внешние стимулы. В многоклеточных организмах клетки выполняют специализированные задачи, обеспечивая жизнь всего организма.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 и её основные функции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наименьшая живущая единица, способная самостоятельно функционировать. Она организована и выполняет жизненно важные процессы, поддерживающие жизнедеятельность.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строения клетки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защитный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отделяет содержимое клетки от внешней среды, регулирует поступление и выход веществ, обеспечивая безопасность внутренних структур и поддержание гомеостаза.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жидкая среда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находятся все органоиды, а также проходят важные химические реакции, обеспечивающие питание и обмен веществ в клетке.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— специализированные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Митохондрии, рибосомы, ЭПР и другие органы выполняют разнообразные функции: от выработки энергии до синтеза белков и переработки молекул.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роль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воспринимает сигналы из окружающей среды и поддерживает стабильность внутренней среды, регулируя водный и ионный баланс.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липидов с белками, обеспечивая избирательный транспорт веществ и защиту клетки от внешних воздействий.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отличия между растительной и животной клетками, отражающие их функции и структуру.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жёсткую стенку и специализированные органоиды для фотосинтеза, а животные — более подвижны и без клеточной стенки.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энциклопедии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цитоплазмы и цитоскелета в клетке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среда для реакций и органоидов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Полужидкая среда заполняет клетку, обеспечивая поддержку и доступность веществ для биохимических процессов внутри клетки.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— клеточный каркас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состоит из микротрубочек и микрофиламентов, поддерживает форму клетки, перемещает органоиды и участвует в делении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9" y="0"/>
            <a:ext cx="42946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1608" y="3078187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ядрышко, отвечающее за формирование рибосом, ключевых структур для производства белка в клетке.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701700" y="1799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центр управления клеткой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5401608" y="1889063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оболочкой с порами и содержит хромосомы — носители наследственной информации. Оно контролирует процессы синтеза белков и клеточного 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центры клетки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собственной ДНК и способны к делению, что позволяет увеличивать их число при повышенной энергетической потребности клетки.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 в виде АТФ через клеточное дыхание, обеспечивая энергией все клеточные процессы и поддерживая жизнедеятельность.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производство разнообразных белков, необходимых для роста, ремонта и функционирования всех клеточных структур.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синтез белков в клетке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РНК и белков, располагаются как свободно, так и на ЭПР. Они считывают информацию с мРНК для сборки белков.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Гольджи: транспорт и сортировка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сеть: мастер синтеза 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эндоплазматической сети отвечает за производство жиров и стероидных гормонов, важных для клеточных мембран и регуляции процессов. В клетках печени гладкая сеть помогает обезвреживать токсичные вещества.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— почтальон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принимает вещества из эндоплазматической сети, модифицирует их и упаковывает в пузырьки. Эти пузырьки доставляют вещества к нужным органоидам или выводят наружу через мембрану.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системы переработки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защищают клетку, уничтожая вредные микроорганизмы и удаляя отходы, поддерживая её здоровье и функционирование.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расщепляющие старые клеточные компоненты для повторного использования материалов клеткой.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9" y="0"/>
            <a:ext cx="42946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1608" y="3078187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они служат хранилищем для питательных веществ, пигментов и ионов, а также участвуют в удалении ненужных или вредных веществ из клетки.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701700" y="1799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их роль в клетке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5401608" y="1889063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вакуоли в растительных клетках регулируют внутреннее давление, поддерживая форму и жесткость ткани растения. Это помогает растению сохранять структуру при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фотосинтез и значение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выделяют кислород как побочный продукт, что поддерживает атмосферу Земли и живые организмы.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захватывают солнечную энергию, используя хлорофилл для синтеза органических веществ, что обеспечивает питание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клеток: примеры и строение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клетки, как бактерии, не имеют оформленного ядра. Их ДНК свободно плавает в цитоплазме, что отличает их от более сложных эукариот.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кровяные клетки переносят кислород к тканям организма. Они не содержат ядра, что увеличивает пространство для гемоглобина — вещества для связывания кислорода.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клетки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нервные импульсы, обеспечивая связь внутри тела. Клетки кожи защищают организм от внешних воздействий, а клетки листьев выполняют фотосинтез.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происходит собственно деление, митоз или мейоз, где делятся ядро и клеточное содержимое, образуя дочерние клетки с полным набором хромосом.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клетки: основные этапы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этапом является рост клетки и удвоение её компонентов, подготовка к делению с синтезом ДНК, что обеспечивает сохранение наследственной информации.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митоза: последовательность фаз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занимает наибольшую часть митоза, что связано с подготовкой хромосом к разделению.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по фазам отражает важность подготовки и точности разделения генетического материала.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клеток и многоклеточность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существа, такие как амёбы, функционируют самостоятельно, выполняя все жизненные процессы внутри одной клетки, что обеспечивает их выживание в различных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и колониальные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многоклеточных организмах клетки специализируются и объединяются в ткани. Колониальные организмы, например, вольвокс, состоят из множества похожих клеток, кооперирующихся для общей пользы.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клеток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методы, включая ДНК-анализ, помогают изучать гены и белки, раскрывая функции и взаимодействия внутри клетки на молекулярном уровне.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открывает мельчайшие детали структуры клеток, достигая увеличения в миллионы раз и позволяя увидеть органоиды и молекулы.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клеток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клеточного строения важно для развития медицины, биотехнологий и экологии, открывая возможности для лечения болезней и сохранения 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2026-05-08T14:31:18Z</dcterms:created>
  <dcterms:modified xsi:type="dcterms:W3CDTF">2026-05-08T14:31:18Z</dcterms:modified>
</cp:coreProperties>
</file>