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Лексикология: что изучает раздел о словах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точно описывать мир, людей и события.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лексика важна каждому пятикласснику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лексика важна каждому пятикласснику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слов помогает понимать тексты, точнее выражать мысли и избегать повторов. Оно нужно для чтения, пересказа, сочинений и уверенной работы со словарём.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показывает, что именно называет слово: предмет, действие, признак или явление. Оно помогает понять смысл слова в речи и тексте.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«парта» обозначает школьную мебель, а «бежать» — действие. Без знания значения невозможно точно понять предложение и его тему.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объясняет значения многих слов. Если слово знакомо не полностью, именно словарь подсказывает, как его правильно понять и употребить.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слова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меняет смысл в разных контекстах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на небе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на небе ярко светит звезда. В этом предложении слово называют небесное тело, которое видно издалека. Здесь важно именно астрономическое значение, понятное по всему тексту.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концерте выступала известная звезда. Теперь слово уже не про небо, а про человека, которого многие знают и любят. Контекст сразу подсказывает, что речь идёт о популярном артисте.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предложил нарисовать звезду в тетради. В этом случае слово обозначает не предмет на небе и не человека, а знак с особой формой. Именно соседние слова помогают выбрать нужный смысл.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есть слова, которые отличаются не только смыслом, но и отношением друг к другу.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делятся по значению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словаря составляют обычные слова, а остальные группы помогают точнее передавать смысл и оттенки речи.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«Лексикология»; точные статистические данные не приводятся.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51261"/>
            <a:ext cx="292200" cy="25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5350" y="1935028"/>
            <a:ext cx="292200" cy="29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 омонимы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566428"/>
            <a:ext cx="3950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слов значения связаны между собой. Например, «ручка» — это и часть двери, и предмет для письма: оба значения помогают назвать вещь, связанную с хватанием или письмом.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13650" y="2566428"/>
            <a:ext cx="3950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звучат и пишутся одинаково, но означают разные, не связанные между собой предметы. Слово «лук» может назвать овощ или оружие, и понять смысл помогает только контекст.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называют один и тот же признак или действие по-разному. Слова «смелый», «храбрый», «отважный» близки по смыслу, но не всегда одинаковы по оттенку.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Синонимы: близкие по значению слова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избежать однообразия в речи. Когда текст повторяет одно и то же слово слишком часто, близкое по значению слово делает его точнее и красивее.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синонимы различаются стилем и силой выражения: «говорить» — нейтрально, «разговаривать» — чуть шире, «болтать» — более разговорно. Поэтому важно выбирать слово по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называют противоположные признаки: высокий — низкий, ранний — поздний. Они делают сравнение наглядным и помогают сразу увидеть разницу между предметами или явлениями.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часто встречаются в пословицах, загадках и заголовках. Их используют не только в художественной речи, но и в учебных заданиях, где нужно сравнивать и противопоставлять.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антонимов легко строить контраст в предложении: добро — зло, свет — тьма, день — ночь. Такое противопоставление делает мысль более чёткой и выразительной.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Антонимы: слова с противоположным значением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подборе антонимов важно учитывать именно смысл слова. Не у каждого слова есть точная противоположность, поэтому иногда приходится выбирать наиболее подходящую пару по контексту.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чем отличаются основные группы слов по значению и звучанию.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группы слов: примеры и особенности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примерам видно: одни слова сближаются по смыслу, другие противопоставляются, а третьи совпадают по форме, но различаются значением.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«Лексикология»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746250"/>
            <a:ext cx="3370200" cy="14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предмет или признак прямо и без образа: золотое кольцо, железный гвоздь. Такое значение первым приходит в голову и связано с обычным употреблением.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244225" y="1746250"/>
            <a:ext cx="3370200" cy="14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получает образный смысл по сходству или впечатлению: золотые руки, железный характер. Перенос помогает сделать речь ярче и выразительнее.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незнакомое слово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 контекстом и толковым словарём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русском языке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«Водить за нос»: что видит человек и что происходит на самом деле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один герой может буквально держать другого за нос, но выражение означает обман и обещания без результата. Так фразеологизм помогает увидеть разницу между внешним действием и настоящим смыслом. Именно поэтому он звучит ярко и запоминается.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«Зарубить на носу»: смешная картинка, серьёзный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подсказать неожиданную сцену: будто на носу делают зарубку. В действительности выражение значит крепко запомнить и не забывать важное. Такое несоответствие буквального и переносного смысла делает фразеологизмы особенно выразительными.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2611" y="1704814"/>
            <a:ext cx="292200" cy="25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3661" y="3339905"/>
            <a:ext cx="292200" cy="29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пришли в русский язык по-разному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459586" y="1680180"/>
            <a:ext cx="3950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лес, вода, хлеб — слова, которые с древности называют самые привычные для человека предметы и явления. Они составляют основу повседневной речи.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210636" y="3331505"/>
            <a:ext cx="3950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футбол, компьютер, шоколад появились в русском языке позже и пришли из других языков. Они показывают, как вместе с новыми предметами приходят и новые названия.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чаще всего приходят туда, где быстро меняется жизнь: в технику, учёбу и интернет-общение.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пополняется словарный состав языка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обновления лексики связаны с практическими потребностями людей: назвать новое явление, упростить слово или дать старому слову новое значение.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«Лексикология»; условные сравнительные значения для наглядности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стареют и сохраняются в языке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реальность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и явления уходят из жизни, их названия перестают быть привычными. Такие слова выходят из активной речи, но могут сохраняться в книгах и исторических текстах.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получает новую замену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языке появляется более современное слово, прежняя форма становится архаизмом. Например, старое название может остаться только в художественной речи или фольклоре.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историей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Историзмы обозначают предметы прошлого, а потому нужны для описания старинного быта, эпох и героев. Они помогают читателю увидеть время, о котором идёт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них связан с изменениями в жизни людей: техникой, учёбой, общением и медиа.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пути появления новых слов особенно заметны сегодня.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способов пополнения лексики русского языка
</a:t>
            </a:r>
            <a:endParaRPr lang="en-US" sz="746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новое слово становится частью языка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распространения слова от появления до закрепления в словарях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Пометы показывают, в каком стиле и в какой ситуации слово уместно употреблять.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пометы и их значение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помета помогает не только понять значение слова, но и выбрать его в соответствии с ситуацией общения и стилем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лексики помогает точнее понимать прочитанное: ученик быстрее замечает смысл слова в тексте и лучше справляется с заданиями на пересказ, выбор ответа и поиск нужной информации.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Лексикология в учебе и повседневной речи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написании сочинений лексикологические знания помогают избежать повторов, подобрать синонимы и сделать речь более точной. Это особенно важно, когда нужно объяснить мысль кратко и ясно.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становятся полезным инструментом, когда встречается новое, редкое или многозначное слово. Умение работать со словарной статьёй развивает самостоятельность и внимательность.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общении выбор слова влияет на то, насколько понятной и вежливой получится фраза. Точное слово помогает не только выразить мысль, но и услышать собеседника внимательнее.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Лексикология показывает, как живёт слово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лексику, мы видим не только значение слов, но и их историю, связи и изменения. Именно поэтому речь становится точнее, богаче и выразительнее.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2026-05-22T15:14:09Z</dcterms:created>
  <dcterms:modified xsi:type="dcterms:W3CDTF">2026-05-22T15:14:09Z</dcterms:modified>
</cp:coreProperties>
</file>