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в литературе: бунт против традиции и поиск языка будущего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Авангард, превративший слово в эксперимент и знак новой эпохи.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футуризм стал голосом новой эпохи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рубеже веков мир стремительно менялся: росли города, ускорялся транспорт, развивались печать и фотография. На этом фоне футуризм выразил желание разорвать с прошлым и найти художественный язык, отвечающий ритму современности.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идеи футуризма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 отвергали авторитет классики и считали, что искусство не должно подражать «музейной» культуре. Для них важнее был жест обновления, чем сохранение привычных правил.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вдохновляли скорость, городской шум, техника и энергия толпы. Литература должна была передавать ощущение движения, напряжения и постоянного рождения нового мира.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понимался как поле эксперимента: менялись синтаксис, рифма, размер и графика. На первый план выходили звучание слова, визуальный облик строки и смелое словотворчество.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Филиппо Томмазо Маринетти и первый манифест футуризма
</a:t>
            </a:r>
            <a:endParaRPr lang="en-US" sz="2151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Филиппо Томмазо Маринетти стал главным организатором итальянского футуризма. Его программа строилась на восхищении скоростью, риском, машиной и динамикой большого города.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Манифест, изменивший культурную повестку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манифеста в 1909 году в газете Le Figaro сделала футуризм известным далеко за пределами Италии. Именно тогда движение получило международный резонанс и стало символом художественного радикализма.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34516"/>
            <a:ext cx="310200" cy="2481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03496"/>
            <a:ext cx="310200" cy="310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в литературе и искусстве Италии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эксперимент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и манифесты превращались в лабораторию нового письма, где важны были форма, ритм и провокация, а не только сюжет и смысл.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сцена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 стремились соединить слово, жест, шум и зрительный эффект, превращая спектакль в событие, а не в традиционное представление.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и скульптура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Умберто Боччони и Джакомо Балла искали способы передать движение через повтор форм, диагонали и ощущение непрерывного ускорения.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Дизайн и композиция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Асимметрия, контрасты и смелое построение формы сближали футуристическое искусство с плакатом, афишей и современной типографикой.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футуризма: основные центры и масштабы влияния
</a:t>
            </a:r>
            <a:endParaRPr lang="en-US" sz="2092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статистику, а относительную роль культурных центров в распространении идей футуризма.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была источником движения, но крупнейшее литературное развитие получил русский футуризм; далее идеи распространялись по Европе.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Историко-литературная интерпретация по материалам по истории авангарда; соотношение условное, без точной статистики.
</a:t>
            </a:r>
            <a:endParaRPr lang="en-US" sz="126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футуризм: группы, имена, особенности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Маяковский, Велимир Хлебников, Алексей Крученых и Давид Бурлюк стали ключевыми фигурами движения. Каждый из них по-своему расширял границы поэтического языка.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русского футуризма особенно важны словотворчество, заумь, необычная графика строки и резкая интонация. Здесь главным объектом эксперимента стало само слово, а не только тема произведения.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«Гилея» стало одним из центров русского футуризма. Вокруг него сформировались поэты, которые сознательно отказывались от привычной литературной нормы и искали новые формы выражения.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Кубофутуристы и эгофутуристы по-разному понимали обновление искусства, но оба направления ставили во главу угла свободу формы, острый жест и разрыв с традицией XIX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Маяковский: поэзия как плакат и ритм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59500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голос новой поэзии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сделал стих звучным, напряжённым и легко узнаваемым. Его «лесенка» и рубленые строки задавали ритм, который почти можно услышать как голос с трибуны.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59500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энергия и визуальная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поэзии городская тема, социальная острота и разговорная речь соединяются с мощной эмоциональностью. Такой стиль хорошо работал и на странице, и в плакатной культуре начала XX века.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нормы к эксперименту: как строится футуристический текст
</a:t>
            </a:r>
            <a:endParaRPr lang="en-US" sz="2004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приёмов, с помощью которых футуристы разрушали привычную литературную форму.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Заумь и словотворчество в поэзии футуристов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экспериментировали со шрифтом, разрядкой, расположением строк и визуальной организацией страницы. В результате стихотворение читалось не только глазами, но и как графический образ.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поэзия освобождала текст от обычной логики и заставляла воспринимать слово одновременно как звук, знак и жест. Именно в этом заключалась её радикальная новизна.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Заумь у Хлебникова и Крученых превращала язык в художественный материал. Смысл переставал быть единственной целью: важными становились звучание, ритм и ассоциативная сила слова.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 создавали неологизмы и ломали привычный синтаксис, чтобы показать, что язык можно не только использовать, но и конструировать заново как произведение искусства.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646834"/>
            <a:ext cx="4164900" cy="18068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Итальянский и русский футуризм: сходства и различия
</a:t>
            </a:r>
            <a:endParaRPr lang="en-US" sz="2375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общие авангардные установки, но разный художественный фокус и разные формы выражения в Италии и России.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Итальянский футуризм сильнее тяготел к визуальной динамике и публичным декларациям, а русский — к преобразованию языка и поэтической формы.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литературного футуризма начала XX века на основе манифестов и поэтических практик Италии и России.
</a:t>
            </a:r>
            <a:endParaRPr lang="en-US" sz="124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Футуристическая книга, шрифт и визуальная композиция
</a:t>
            </a:r>
            <a:endParaRPr lang="en-US" sz="2361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 воспринимали книгу как самостоятельное художественное пространство, где важны не только смысл, но и расположение текста, контраст шрифтов, пустоты страницы и ритм визуального восприятия.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имела «заумная книга»: графика, звук и форма работали вместе, сближая литературу с плакатом, афишей и новой типографической культурой города.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их изданиях часто появлялись асимметрия, необычные разрывы строк, крупные заголовки и сочетание слова с рисунком, из-за чего чтение превращалось в активное, почти сценическое переживание.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футуризма в литературе и искусстве
</a:t>
            </a:r>
            <a:endParaRPr lang="en-US" sz="2424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мотивов связано с опытом модернизации: урбанизация, индустриальный ритм и новые средства коммуникации меняли само ощущение времени.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прежде всего выражал динамику современной жизни; военные мотивы заметны, но уступают теме движения, города и техники.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ключевых мотивов футуристической литературы и искусства начала XX века; шкала носит сравнительный, а не статистический характер.
</a:t>
            </a:r>
            <a:endParaRPr lang="en-US" sz="113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и плакатная культура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 заимствовали у афиши и рекламы способность мгновенно захватывать взгляд: им были нужны резкие контрасты, диагонали, крупные надписи и короткие формулы, понятные в городской толпе.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язык сделал их произведения близкими к уличной среде, где текст соревновался с вывесками и объявлениями; книга и плакат у футуристов часто работали как единая система.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Театр, выступления и «искусство действия» у футуристов
</a:t>
            </a:r>
            <a:endParaRPr lang="en-US" sz="2153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 не ограничивались печатным текстом: они создавали короткие сценические формы, шумовые опыты и вечера, где слово, голос и жест становились частью одного художественного события.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Италии особенно развивались миниатюрные спектакли и провокационные акции, а в России широкую известность получили публичные чтения, скандальные выступления и демонстративное нарушение литературного этикета.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 в таком искусстве переставал быть пассивным наблюдателем: его реакция входила в замысел, а сама встреча автора с публикой превращалась в форму эксперимента.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футуризма в 1909–1920-е годы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первых манифестов движение быстро расширилось, но исторические потрясения изменили его направление и ослабили единую программу.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развивался волнами: быстрый старт, пик активности и постепенное рассеивание идей по разным художественным направлениям.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развития футуризма по ключевым датам: 1909 год, 1910–1914 годы, 1914–1918 годы, 1920-е годы.
</a:t>
            </a:r>
            <a:endParaRPr lang="en-US" sz="12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911" y="1802971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3191" y="2186677"/>
            <a:ext cx="279037" cy="31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12115" y="2363077"/>
            <a:ext cx="279037" cy="31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17660" y="2191027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029992" y="1798621"/>
            <a:ext cx="279037" cy="318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футуризма на литературу и искусство XX века
</a:t>
            </a:r>
            <a:endParaRPr lang="en-US" sz="2275" dirty="0"/>
          </a:p>
        </p:txBody>
      </p:sp>
      <p:sp>
        <p:nvSpPr>
          <p:cNvPr id="1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1113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Экспериментальная поэзия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 показали, что стихотворение может строиться не только на смысле, но и на звуке, ритме, графике и неожиданной композиции строки.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1926763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Книжный дизайн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издания изменили представление о книге: асимметрия, шрифтовой контраст и визуальные паузы стали важной частью художественного замысла.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721800" y="29986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Коллаж и монтаж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Футуристический принцип соединения разнородных элементов повлиял на коллаж, монтаж и другие способы резкого сопоставления образов в искусстве.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516813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Плакатная эстетика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надписи, диагонали и лаконичные формулы оказались востребованы в плакате, рекламе и других формах массовой визуальной коммуникации.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3118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скорости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предвосхитил современную среду, где изображение, текст и звук одновременно борются за внимание и требуют мгновенной реакции зрителя.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606670"/>
            <a:ext cx="4206300" cy="16763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представители футуризма и их вклад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фигуры движения дополняли друг друга: манифест, поэзия, заумь, организация групп и визуальное искусство.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был международным движением, но в каждой стране его ядро определяли разные творческие роли: программа, поэзия, языковой эксперимент и визуальное искусство.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футуризма начала XX века; общеизвестные биографические сведения о ключевых участниках движения.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Спорные стороны футуристического наследия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наследие особенно важно для критического чтения: авангард может не только освобождать искусство, но и поддерживать опасные идеологические установки, если эстетика подменяет нравственный выбор.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изучение футуризма учит различать творческий эксперимент и политическую риторику, а также понимать, что новаторство само по себе не гарантирует гуманистического содержания.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дал искусству мощный импульс обновления: он расширил пределы поэтического языка, изменил представление о книге и показал, что форма может быть не менее важна, чем содержание.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часть раннего итальянского футуризма связана с культом силы, агрессии и восхищением войной, поэтому его невозможно оценивать только как безусловно прогрессивное художественное явление.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Футуризм: смелый опыт, который изменил искусство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доказал, что литература и искусство могут радикально менять собственные правила. Его поиски ритма, шрифта, звука и формы до сих пор влияют на современную культуру.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2026-05-23T22:21:56Z</dcterms:created>
  <dcterms:modified xsi:type="dcterms:W3CDTF">2026-05-23T22:21:56Z</dcterms:modified>
</cp:coreProperties>
</file>