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стихах Фета начинается тихо, но очень красиво.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Фет и стихотворение «Уж верба вся пушистая...»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 умел замечать в природе самые тонкие перемены: свет, воздух, ветви, воду и настроение. Его короткие стихи помогают увидеть красоту простых весенних мгновений и читать внимательно.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 и его поэтический взгляд на природу
</a:t>
            </a:r>
            <a:endParaRPr lang="en-US" sz="24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первым появляется верба — самый заметный знак ранней весны. Она словно сообщает: зима уже сдаёт позиции, и природа просыпается.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чувствуется солнце, которое начинает греть сильнее. От его тепла снег тает, а в воздухе появляется ожидание перемен и радостного света.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рассказывает длинную историю, а показывает одну ясную картину. Из нескольких точных деталей складывается живой весенний день.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передаёт спокойную радость: холод уходит, а вместе с ним приходит надежда на тепло, движение и обновление.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стихотворение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 в стихотворении выглядит мягкой и пушистой, будто маленькие серебристые комочки на ветке. Такой образ сразу вызывает ощущение нежности и первого весеннего тепла.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традиции верба — узнаваемый знак весны и обновления. Для детей это близкий и понятный образ: веточку легко представить, рассмотреть и запомнить.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 — главный образ стихотворения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74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25" y="3328333"/>
            <a:ext cx="218362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весеннее настроение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солнце помогают почувствовать, как день становится ярче. Свет в стихотворении приносит радость и делает весну почти осязаемой.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тепла связан с тем, что зима уже отступает. Читатель ощущает мягкое согревание природы и спокойное ожидание перемен.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воде и таянии создают чувство движения. Природа больше не застывшая: она начинает жить, меняться и просыпаться.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Пушистая верба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«пушистая» делает вербу особенно нежной. Оно звучит ласково и помогает представить веточку живой, мягкой и очень весенней.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у Фета короткие и плавные, поэтому стихотворение читается легко. Кажется, что весна приходит тихо, без спешки и без лишнего шума.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услышать мягкое движение природы. Он не торопит, а ведёт читателя от одного образа к другому, как спокойный весенний ветерок.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напевности текст удобно читать вслух выразительно. Он звучит ясно, ласково и очень подходит для урока литературного чтения.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глазами читателя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Веточка вербы на фоне светлого неба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возникает тонкая веточка с мягкими пушинками, а над ней — светлое весеннее небо. Картина простая, но очень живая. В ней чувствуется тишина, чистый воздух и первый осторожный приход тепла.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Таящий снег и блеск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легко представляет снег, который уже не лежит неподвижно, а тает под солнцем. От этого появляются ручейки и блеск воды. Обычный пейзаж становится радостным знаком весеннего обновления.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А. А. Фета «Уж верба вся пушистая...»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картина весны помогает быстро запомнить текст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немного событий, зато есть один яркий образ и одно ясное чувство — радость прихода весны.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стихотворении меняется картина весны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в стихотворении А. А. Фета.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природа не стоит на месте: она дышит, меняется и будто просыпается вместе с человеком. Из-за этого весенний пейзаж кажется очень близким и тёплым.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стихотворении словно живая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Верба, солнце и вода не просто названы в тексте — они создают ощущение движения и жизни. Каждая деталь работает на общее чувство обновления.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внимательно и доброжелательно смотрит на мир вокруг. Именно поэтому даже небольшой весенний эпизод звучит у него как настоящее чудо.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верба распускается одной из первых и сразу напоминает: зима отступает. Поэтому её пушистые веточки стали привычным знаком ранней весны.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природа выглядит прохладной, светлой и ещё немного зимней, но уже радостной. Такая картина близка школьникам, потому что её легко представить и узнать.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весна в стихотворении Фета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чтение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замечает спокойную картину природы и чувствует лёгкое удивление: весна уже рядом, хотя зима ещё не ушла совсем.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настроения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появляется доверие к природе и тихая радость. Слова о свете, тепле и движении воды делают настроение мягким и добрым.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свежесть, спокойствие и приятное ожидание. Стихотворение не шумит, а словно тихо улыбается читателю.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внимательность помогает увидеть красоту в обычном. Читатель понимает: поэзия может быть тонкой, как весенний ветер, и такой же заметной.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поэта важен не только предмет, но и чувство, которое он вызывает. Поэтому даже простая веточка вербы звучит у него особенно тепло.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самые маленькие признаки весны: пушинки на ветке, блеск талой воды и перемену света. Из таких штрихов складывается живая картина.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не перегружает стихотворение длинными описаниями. Он выбирает несколько точных слов, и именно они делают образ ясным, ярким и запоминающимся.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Фета называют мастером деталей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движении и тепле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«пушистая» и «ручьи» помогают почувствовать мягкость и движение. С ними стихотворение звучит живо, будто природа тихо просыпается прямо на глазах.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весне и свете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«весна», «солнце» и «верба» сразу подсказывают, о каком времени года идёт речь. Они создают ясную и светлую картину раннего пробуждения природы.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стихотворение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настроение стихотворения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рождается из наблюдения за природой и постепенно становится радостным и светлым.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27617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2773858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8943" y="2761725"/>
            <a:ext cx="218400" cy="21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2388600" cy="17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 в русских традициях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67975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 появляется одной из первых и поэтому напоминает о начале тёплого времени года. Для многих людей она становится маленьким, но очень заметным символом обновления.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21737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оберег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Веточки вербы часто приносили в дом как знак жизни, надежды и добра. Такой обычай делает образ в стихотворении особенно тёплым и понятным детям.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847950" y="2757825"/>
            <a:ext cx="20484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легко представить вербу: она мягкая, пушистая и сразу запоминается. Поэтому стихотворение звучит не просто красиво, а по-домашнему близко.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у Фета светлые краски и мягкое звучание. Из-за этого стихотворение читается ласково и оставляет ощущение первого тёплого дня после длинной зимы.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в тексте нет резких событий и тревожных слов. Всё движется спокойно, как будто природа сама осторожно просыпается и не хочет никого разбудить слишком громко.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стихотворение добрым и тёплым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несколько точных деталей, как художник, который кладёт на полотно самые нужные мазки. Этого хватает, чтобы увидеть весну очень ясно.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Верба, солнце и вода создают живой весенний пейзаж. Читатель не просто слышит слова, а словно смотрит на тихую русскую природу.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короткое, но в нём есть завершённый образ. Поэтому оно напоминает маленький поэтический этюд — простой, точный и красивый.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похоже на маленькую картину
</a:t>
            </a:r>
            <a:endParaRPr lang="en-US" sz="213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рассказывает о ранней весне и о том, как природа начинает просыпаться после зимы. Главный знак этого пробуждения — пушистая верба.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использует точные детали и мягкие слова. Благодаря им картина получается ясной, светлой и очень живой, даже если стихотворение совсем небольшое.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чувство здесь — тихая радость. Поэт показывает, что весна приходит не сразу, а постепенно, маленькими и добрыми признаками.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внимательности. Если присмотреться к обычному миру, можно увидеть красоту, тепло и повод для хорошего настроения.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стихотворении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показывает, что весна начинается с маленьких признаков: вербы, света, тепла и движения воды. Его стихотворение учит замечать красоту вокруг и радоваться простым вещам.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весна приходит тихо, но заметно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2026-05-24T08:23:14Z</dcterms:created>
  <dcterms:modified xsi:type="dcterms:W3CDTF">2026-05-24T08:23:14Z</dcterms:modified>
</cp:coreProperties>
</file>