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сосудистой системы: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система обеспечивает циркуляцию крови, питая и защищая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сосудистой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сосудов началось у древних врачей и развернулось в анатомии и медицине. Это основа понимания жизни и здоровья многоклеточных организмов.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— возврат крови к сердцу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Венозные сосуды собирают кровь с углекислым газом и продуктами обмена, обеспечивая её возврат для обновления и насыщения кислородом.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площадка обмена веществ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тонкие и многочисленные сосуды связывают артерии и вены, обеспечивая обмен кислорода, питательных веществ и углекислого газа.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— переносчики кислородной крови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Артериальные сосуды направляют кровь от сердца к тканям. Их толстые стенки создают прочность для выдерживания высокого давления.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центральный насос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отвечает за движение крови, проводя её по всем частям тела. Этот орган обеспечивает необходимое давление и ритм работы сосудов.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сосудистой системы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сосудистой 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постоянство внутренней среды — гомеостаз, регулируя температуру и уровень жидкости в тканях.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кислород и питательные вещества ко всем клеткам тела, обеспечивая их энергией для жизнедеятельности.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Удаляет углекислый газ и продукты обмена, поддерживая чистоту внутренней среды организма и предотвращая интоксикацию.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гормоны и сигнальные вещества, помогая организму адаптироваться к внешним и внутренним изменениям.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четырёх камер: двух предсердий и двух желудочков, разделённых клапанами для правильного направления кровотока.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сердца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Частоту сокращений контролируют нервная и эндокринная системы, адаптируя работу сердца под разные потребности организма.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сердечного цикла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ритмично сокращается (систола) и расслабляется (диастола), создавая давление, необходимое для движения крови по сосудам.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мотор сосудистой системы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разветвляются на более мелкие артериолы, которые распределяют кровь к капиллярным сетям тканей.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стенках артерий много эластичных волокон и мышц, что позволяет им расширяться и сжиматься, регулируя кровоток.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артерия — аорта — обладает самой большой толщиной и эластичностью стенок для выдерживания высокого давления.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проводят насыщенную кислородом кровь от сердца к органам, обеспечивая их жизнеспособность и энергию.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Артерии: путь от сердца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Вены: обратный путь крови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собирают кровь с низким содержанием кислорода, возвращая её к сердцу для насыщения и очистки.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стенки тоньше, чем у артерий, а клапаны предотвращают обратный ток крови, особенно в конечностях.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система способна накапливать большой объём крови, играя важную роль в поддержании общего кровяного объёма.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капилляров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имеют тончайшую одноклеточную стенку, через которую осуществляются обменные процессы между кровью и клетками тканей.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капилляров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плотность капиллярной сети наблюдается в мозге, мышцах и почках, что отражает высокую потребность этих органов в обмене веществ.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газами и веществами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капиллярную сеть клетки получают кислород и питательные вещества, и одновременно отдают углекислый газ и продукты обмена.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Капилляры: обмен в клетках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атлас,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кровяного давления в сосудах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давления особенно заметно в капиллярах, что облегчает обмен веществ между кровью и тканями.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давления в капиллярах важно для эффективного газообмена и доставки питательных веществ.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сосудов и органов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кровоснабжения ведёт к гипоксии тканей, ухудшая их функции и провоцируя повреждения.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снабжается собственной капиллярной сетью, что обеспечивает его энергией и кислородом согласно потребностям.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 высокой активностью — мозг, почки, печень — особенно чувствительны к нагрузкам и нарушению кровотока.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сосудистой сети варьируется в зависимости от уровня метаболизма и функциональной нагрузки органа.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800" y="1830853"/>
            <a:ext cx="266625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кровотока и артериального давления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и парасимпатическая системы регулируют сердечный ритм и тонус сосудов, обеспечивая быстрые реакции на изменения в организме и внешней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адреналин, норадреналин и ацетилхолин изменяют давление и расширение сосудов, адаптируя кровоток под нужды тела в различных ситуациях.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механизмы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уровень углекислого газа и продукты обмена регулируют расширение или сужение сосудов, поддерживая оптимальные условия для клеток.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рефлексы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мгновенно корректируют кровоток и давление, сохраняя стабильность физиологических процессов при переменах окружающей среды.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95262"/>
            <a:ext cx="4894200" cy="25118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артерий, вен и капилляров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различия между типами сосудов по строению и функции.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устойчивы к давлению, вены имеют клапаны для предотвращения обратного тока, капилляры обеспечивают обмен веществ.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сосудистой системы для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доставляет кислород и питательные вещества ко всем клеткам организма, поддерживая их жизнедеятельность даже при незначительных нагрузках.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кровотока клетки начинают разрушаться за несколько минут, поэтому система быстро адаптируется, распределяя кровь в зависимости от потребностей.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сосудистой системы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характеризуется стойким повышением давления, что увеличивает риск осложнений, требуя контроля и лечения для предотвращения повреждений сосудов и органов.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Атеросклероз проявляется отложением жировых бляшек на стенках сосудов, снижая их эластичность и вызывая нарушения кровотока, ведущие к инфарктам и инсультам.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включают неправильное питание, недостаток движений, стресс, курение и наследственные предрасположенности, усугубляющие развитие сердечно-сосудистых заболеваний.
</a:t>
            </a:r>
            <a:endParaRPr lang="en-US" sz="11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сосудистых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 низким содержанием жиров и насыщенных продуктов поддерживает здоровье сосудов и снижает риск атеросклероза и гипертонии у молодых и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и отказ от вредных привычек укрепляют сосуды, а своевременные медицинские проверки помогают обнаружить и предотвратить болезни.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сосудистой системы в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заболеваний связан с ухудшением образа жизни и малоподвижностью, особенно среди молодежи и пожилых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смертности от сердечно-сосудистых заболеваний свидетельствует о необходимости активных мер профилактики и пропаганды ЗОЖ.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физических нагрузок сердце увеличивает частоту сокращений, что повышает доставку кислорода и питательных веществ к работающим мышцам.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сосудистой системы в спорте и физической активности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способствует улучшению обмена веществ и снижению вредного холестерина, уменьшая вероятность инфаркта и инсульта.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укрепляют стенки сосудов, повышая их эластичность и устойчивость к нагрузкам, что снижает риск хронических заболеваний.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сосудов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все сосуды вместе, их длина достигнет примерно 100 тысяч километров — этого хватит, чтобы обогнуть Землю два с половиной раза.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сосудистая сеть мозга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мозге взрослого человека насчитывается от 400 до 650 километров кровеносных сосудов, питающих клетки этого важного органа.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ширина капилляров
</a:t>
            </a:r>
            <a:pPr algn="ctr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настолько узкие, что красные кровяные клетки проходят через них по одному, обеспечивая эффективный обмен веществ между кровью и тканями.
</a:t>
            </a:r>
            <a:endParaRPr lang="en-US" sz="127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сосудах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изучения и лечения сосудистой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2030: Генетические 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методик генного редактирования поможет устранять наследственные сосудистые патологии на ранних стадиях.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2025: Разработка искусственных сосудов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биосовместимые материалы для замены поражённых сосудов, что улучшит качество жизни пациентов с заболеваниями сосудистой системы.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2027: Внедрение «умных» медицинских устройств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Появятся носимые приборы, регулярно контролирующие пульс и давление, позволяющие своевременно обнаруживать отклонения.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2035: Новые методы реабилитации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нанотехнологий и биопротезов позволит ускорить восстановление после инфарктов и инсультов.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сосудах — залог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сосудов зависит от образа жизни и современных медицинских достижений, поэтому их бережное отношение с юных лет способствует долгой и активной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2026-05-09T22:27:10Z</dcterms:created>
  <dcterms:modified xsi:type="dcterms:W3CDTF">2026-05-09T22:27:10Z</dcterms:modified>
</cp:coreProperties>
</file>