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сосудистая система и лимфообращение у человека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Сосудистая система обеспечивает транспорт веществ и регулирует внутреннюю среду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сосудов и лимфы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времен изучали кровеносные и лимфатические сосуды. Открытия Аристотеля, Галена и Гарвея заложили основы анатомии, а микроскопия расширила знания о лимфатической системе.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сосудистой системы человека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несут кровь от сердца к органам, обеспечивая кислородом и питательными веществами ткани тела.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Вены возвращают кровь обратно к сердцу, обеспечивая её циркуляцию и очищение от продуктов обмена.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и лимфатические сосуды участвуют в обмене веществ и отводе избыточной жидкости из тканей, образуют разветвлённые сети.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кровеносной системы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Кровеносные сосуды транспортируют кислород и питательные вещества ко всем клеткам организма, поддерживая их жизнедеятельность и обмен.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также удаляет углекислый газ и продукты обмена, участвует в гормональной регуляции и терморегуляции тела.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Лимфатическая система: строение и задачи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систему входят лимфатические капилляры, сосуды и узлы, а также органы как селезёнка и тимус, участвующие в иммунитете.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сосуды собирают излишки жидкости из тканей, возвращая её в кровеносное русло и предотвращая отёки.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узлы фильтруют лимфу, задерживая бактерии, вирусы и вредные частицы для защиты организма.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участвует в транспорте липидов из кишечника, обеспечивая их попадание в кровоток и общий обмен веществ.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крови по большому и малому кругам кровообращения
</a:t>
            </a:r>
            <a:endParaRPr lang="en-US" sz="20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циркуляции крови через сердце, легкие и тело человека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академия наук, 2021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скорость и объём движения крови и лимфы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движется значительно быстрее и в большем количестве по сравнению с лимфой, обеспечивая быстрое снабжение тканей.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скорость лимфы и меньший объём обусловлены обменной и очистительной функцией лимфатической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капилляров: место обмена веществ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Микроскопическая структура капилляров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состоят из одного слоя эндотелиальных клеток, обеспечивая тонкую стенку для эффективного обмена между кровью и тканевой жидкостью.
</a:t>
            </a:r>
            <a:endParaRPr lang="en-US" sz="121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капилляров в обмене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регулируют транспорт кислорода, углекислого газа и питательных веществ, поддерживая гомеостаз клеток во всех органах.
</a:t>
            </a:r>
            <a:endParaRPr lang="en-US" sz="126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строения артерий и вен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структурные различия между артериями и венами отражают их функции и кровяное давление.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стенка и эластичность артерий обеспечивают высокое давление, а клапаны вен препятствуют обратному току крови.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средних классов, 2021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справочник для школьников, 2023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сердечных сокращений около 70 ударов в минуту обеспечивает эффективный транспорт крови по всему телу.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сокращается в минуту, поддерживая непрерывное кровообращение и жизнедеятельность организма подростка.
</a:t>
            </a:r>
            <a:endParaRPr lang="en-US" sz="243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лимфообращения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пути лимфы
</a:t>
            </a:r>
            <a:pPr algn="ctr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образуется из тканевой жидкости, которая собирается в лимфатические капилляры, расположенные вблизи кровеносных сосудов. Этот процесс обеспечивает удаление излишков жидкости из тканей, поддерживая их нормальное состояние.
</a:t>
            </a:r>
            <a:endParaRPr lang="en-US" sz="922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и очистка лимфы
</a:t>
            </a:r>
            <a:pPr algn="ctr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Пройдя через лимфатические узлы, лимфа очищается от микробов и вредных веществ благодаря деятельности иммунных клеток. Лимфатические узлы выступают как биологические фильтры, защищая организм от инфекций.
</a:t>
            </a:r>
            <a:endParaRPr lang="en-US" sz="986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лимфы и её стимулы
</a:t>
            </a:r>
            <a:pPr algn="ctr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лимфы осуществляется за счёт сокращения скелетных мышц и работы клапанов, которые не позволяют жидкости течь обратно. Такое движение обеспечивается без участия сердца, что отличает лимфообращение от кровообращения.
</a:t>
            </a:r>
            <a:endParaRPr lang="en-US" sz="9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561940"/>
            <a:ext cx="3432300" cy="9691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Российское общество иммунологов, 2022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лимфатические узлы: расположение и функции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расположение главных лимфатических узлов и их роль в защите организма и фильтрации патогенов.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из крупных лимфатических узлов играет ключевую роль в задержании патогенов и формировании иммунного ответа для поддержания здоровья организма.
</a:t>
            </a:r>
            <a:endParaRPr lang="en-US" sz="110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Иммунологическая роль лимфатической системы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узлы и ткани синтезируют лимфоциты, основные клетки, борющиеся с инфекциями и поддерживающие иммунитет организма.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лимфатическим сосудам циркулируют иммунные клетки и антитела, что обеспечивает эффективное обнаружение и нейтрализацию чужеродных агентов.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Лимфатическая система задерживает микробы и инородные частицы, предотвращая распространение инфекций и поддерживая защитные функции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кровеносной и лимфатической систем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Лимфатическая система возвращает избыточную тканевую жидкость в венозную кровь через грудной проток, что поддерживает стабильный объем циркулирующей жидкости в организме.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взаимодействие предотвращает отёки и способствует поддержанию гомеостаза, обеспечивая равновесие между кровью и лимфой в тканях.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РФ, учебник биологии для 8 класса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крови и лимфы у подростка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Вне- и внутриклеточная жидкость составляет около 60% массы тела, что подчеркивает важность жидкостного баланса для подросткового организма.
</a:t>
            </a:r>
            <a:endParaRPr lang="en-US" sz="1112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крови заметно превышает объём лимфы, что отражает ключевую роль кровеносной системы в транспортировке веществ и кислорода.
</a:t>
            </a:r>
            <a:endParaRPr lang="en-US" sz="115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Гипертония и инсульт возникают из-за повышения кровяного давления и нарушения кровотока, что приводит к повреждению сосудов и мозга.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Инфаркт развивается вследствие закупорки коронарных сосудов, что провоцирует острую нехватку кислорода в сердечной мышце.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нарушений сосудистой системы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Варикоз и лимфедема связаны с ослаблением венозных стенок и нарушением оттока лимфы, вызывая отёки и дискомфорт в конечностях.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включают наследственность, плохое питание, низкую физическую активность, инфекции и травмы сосудов, подчеркивая важность профилактики.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болезней сосудистой и лимфатической систем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регулярной физической активности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стимулируют кровообращение и лимфодренаж, укрепляют сосуды и способствуют нормализации давления. Регулярные прогулки и игры на свежем воздухе улучшают общее состояние организма.
</a:t>
            </a:r>
            <a:endParaRPr lang="en-US" sz="891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 для здоровья сосудов
</a:t>
            </a:r>
            <a:pPr algn="ctr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с достаточным количеством овощей, фруктов и омега-3 жирных кислот поддерживает эластичность сосудов и снижает риск воспалительных процессов.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медицинский контроль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Адекватное потребление жидкости улучшает текучесть крови и лимфы. Плановые медицинские осмотры позволяют обнаружить заболевания на ранних стадиях и предотвратить осложнения.
</a:t>
            </a:r>
            <a:endParaRPr lang="en-US" sz="970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нужно знать о сосудистой системе?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функционирования сосудистой и лимфатической систем помогает развивать здоровые привычки, направленные на поддержание хорошего состояния организма.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способствуют своевременному распознаванию симптомов заболеваний и правильному реагированию, включая оказание первой помощи при экстренных ситуациях.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 этой области снижает риск развития серьёзных осложнений, благодаря активной профилактике и внимательному отношению к здоровью.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 рекорды о сосудах и лимфе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Ультратонкие капилляры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— самые тонкие сосуды тела, их диаметр меньше 0,01 мм, что позволяет эффективно обмениваться веществами между кровью и тканями.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сосудов впечатляет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длина кровеносных сосудов в организме взрослого человека превышает 100 000 километров, что позволяет им более чем дважды опоясать Землю.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Лимфатический ответ на болезни
</a:t>
            </a:r>
            <a:pPr algn="ctr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инфекциях лимфатическая система способна увеличивать поток лимфы, что помогает быстрее очищать организм и поддерживать иммунную защиту.
</a:t>
            </a:r>
            <a:endParaRPr lang="en-US" sz="107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7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сосудистой и лимфатической систем в здоровье человека
</a:t>
            </a:r>
            <a:endParaRPr lang="en-US" sz="4736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Скоординирированная работа кровеносной и лимфатической систем обеспечивает жизненно важные процессы, поддерживая здоровье и сопротивляемость организма к заболеваниям.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2026-05-09T11:47:34Z</dcterms:created>
  <dcterms:modified xsi:type="dcterms:W3CDTF">2026-05-09T11:47:34Z</dcterms:modified>
</cp:coreProperties>
</file>