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самый холодный материк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материк вокруг Южного полюса, почти весь покрыт льдом, и здесь царит экстремальный холод.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особенности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находится вокруг Южного полюса и омывается водами Южного океана. Площадь — около 14 млн км², это пятый по величине материк. Государств и постоянных жителей нет: работают только научные станции. Летом — полярный день, зимой — полярная ночь.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покров и рельеф подо льдом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толщина ледяного щита Антарктиды превышает 1,9 км, а в отдельных районах достигает более 4 км. Подо льдом скрываются разные формы поверхности: горы, равнины и впадины.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ледяных массивах находятся и подлёдные озёра — доказательство того, что под коркой льда есть сложная география. Это делает материк особенно интересным для науки.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— массив Винсона, 4892 м. Восточная Антарктида в целом выше, холоднее и суше, чем Западная Антарктида, поэтому условия там различаются.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Ледники, айсберги и трещины во льду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Антарктиды медленно движутся к океану и откалывают огромные глыбы льда. Из отколовшихся частей формируются айсберги — крупные ледяные образования, часть которых скрыта под водой.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льда появляются трещины и разломы: они создают опасные места для людей, транспорта и экспедиций. Со спутников хорошо видны шельфовые ледники и линии расколов льда.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 Антарктиде по сезонам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Заметнее всего разница между побережьем и внутренними районами: чем дальше от моря, тем холоднее. На суше температуры падают сильнее из-за особенностей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зима в центре материка намного суровее, чем на побережье, а рекорд холода подтверждает extreme-условия на высоких плато.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Восток; температурные ориентиры приведены по опубликованным климатическим наблюдениям (точное исходное датасет-источник в задании не указан).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Антарктиды такой суровый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пустыня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на большей части материка выпадает очень мало. Сухой воздух усиливает «пустынный» характер климата и делает обстановку менее пригодной для жизни и для формирования осадков.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тепла от солнца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солнце над горизонтом и долгие зимние месяцы с почти отсутствующим освещением уменьшают нагрев поверхности. Поэтому даже при ясной погоде температура быстро опускается.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Катабатические ветры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холодных ледяных плато воздух стекает вниз к побережью. Эти катабатические ветры разгоняются у поверхности и усиливают ощущение холода, делая мороз «жестче».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ледяного щита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покров часто расположен высоко над уровнем моря, особенно во внутренних районах. Чем выше, тем обычно холоднее, поэтому климат становится ещё суровее.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«поверхность»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отражает большую часть солнечного света, так что поверхность хуже нагревается. В результате энергия не накапливается, и температура остаётся низкой.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1535" y="1220800"/>
            <a:ext cx="3091429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Антарктиды и их приспособления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виды, где они живут, чем питаются и какие особенности помогают им выживать в холодной среде. Общий вывод — жизнь сосредоточена у побережья и в океане.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цепочках питания ключевую роль играет океан и криль. Поэтому животные чаще держатся у кромки льда и в прибрежных водах, где больше пищи и тепла.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 из учебных и научно-популярных источников (точное издание/датасет в задании не указан).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— самые известные обитатели материка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пингвин — самый крупный вид пингвинов: его рост достигает примерно 120 см. Эти птицы высиживают птенцов зимой, когда на Антарктиде особенно холодно и темно.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не умеют летать, зато прекрасно плавают и ныряют за рыбой, кальмарами и крилем. Некоторые виды способны нырять на глубину более 500 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Антарктиды без лесов и лугов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отдельных точках появляются яркие пятна зелёной или бурой растительности. Это признаки того, что даже краткое потепление может запускать рост и «оживлять» микромиры.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чаще всего поселяются в местах, где лед немного отступает, либо в участках с защитой от ветра. Тогда у них появляется шанс пережить морозные периоды.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представлена мхами, лишайниками и водорослями. Они могут жить там, где есть хоть немного влаги, света и меньше всего сильный ветер «срывает» тонкие поверхности.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Деревьев и кустарников в Антарктиде нет: слишком холодно и слишком сухо для нормального роста обычных наземных растений. Поэтому основу растительного мира составляют простые формы жизни.
</a:t>
            </a:r>
            <a:endParaRPr lang="en-US" sz="1198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полярная экосистема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питания и сезонные изменения: от света и планктона к крилю и морским животным.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 — попытка найти южный материк
</a:t>
            </a:r>
            <a:pPr algn="l" indent="0" marL="0">
              <a:lnSpc>
                <a:spcPct val="130040"/>
              </a:lnSpc>
              <a:buNone/>
            </a:pPr>
            <a:r>
              <a:rPr lang="en-US" sz="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реальных береговых исследований существовали лишь предположения о «южном материке». Ученые и мореплаватели стремились проверить эти идеи в открытом море и среди льдов.
</a:t>
            </a:r>
            <a:endParaRPr lang="en-US" sz="1347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 — экспедиция Беллинсгаузена и Лазарева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Антарктиду открыла российская экспедиция под руководством Фаддея Беллинсгаузена и Михаила Лазарева. Моряки подошли к неизведанным районам и впервые дали научному миру новые ориентиры.
</a:t>
            </a:r>
            <a:endParaRPr lang="en-US" sz="1332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открытия — уточнение берегов и природы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стало стартом более точных наблюдений: уточняли очертания берегов, описывали движения льда и особенности природы вокруг южного полюса.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Антарктиды русской экспедицией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станции и работа исследователей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как работают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Антарктиде работают станции разных стран, включая российскую «Восток» и американскую «Мак-Мёрдо». Исследователи изучают климат, движение льда, состав атмосферы, а также наблюдают космические лучи и живые организмы.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изоляция и уникальные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часть станций почти полностью изолирована от внешнего мира из‑за холода, ветра и отсутствия транспорта. На станции «Восток» в 1983 году была зафиксирована одна из самых низких температур на Земле.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 запасы пресной воды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«ледяном» распределении Антарктида — главный резервуар, влияющий и на то, как меняется уровень океана при колебаниях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Антарктиды показывает, почему даже небольшие изменения ледяного покрова могут иметь последствия для водных систем планеты и будущих климатических сценариев.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оценки распределения пресной воды по связи с ледниками (учебные и справочные данные; точные проценты зависят от методики).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Антарктида важна для климата Земли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поверхность льда отражает большую часть солнечного света. Это помогает Земле меньше нагреваться. Когда ледяной покров уменьшается, меняется баланс энергии планеты, и климат реагирует быстрее.
</a:t>
            </a:r>
            <a:endParaRPr lang="en-US" sz="1474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льда означает, что океан поглощает больше тепла. Это усиливает потепление и меняет циркуляцию вод, а вместе с ней — погодные процессы. Антарктида, по сути, влияет на «двигатели» климата.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Антарктиде отражаются на уровне Мирового океана и на условиях далеко от материка. Поэтому материк считают важным климатическим регулятором Земли, а не только «холодной территорией».
</a:t>
            </a:r>
            <a:endParaRPr lang="en-US" sz="14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49757"/>
            <a:ext cx="4332300" cy="2389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 Арктика: сравнение полярных регионов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принципиальную разницу природных систем: Антарктида — материк вокруг Южного полюса, а Арктика — океан, окружённый сушей. Различия влияют на климат, жителей и научные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 Арктика различаются по базовой «конструкции» (материк vs океан), поэтому климат и формы жизни развиваются по разным правилам.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сведения по географии полярных регионов.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на антарктических станциях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приезжают в Антарктиду временно: вахтами и сменами для работы на научных станциях. Так как материк не имеет обычных дорог и магазинов, планирование быта — часть научной дисциплины.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Продукты, топливо, оборудование и зимняя одежда доставляются заранее. Это снижает риски: в условиях холода и сильного ветра любые задержки с транспортом могут сорвать графики работ и экспериментов.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— сильный холод, ветер и сухой воздух, усиливающие дискомфорт. Ещё один фактор — удалённость от помощи, поэтому большое значение имеют подготовка персонала и строгие правила безопасности.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полярная ночь длится месяцами, поэтому световой день почти исчезает. Связь и транспорт сильно зависят от погоды: при ветрах и метелях рейсы переносят, а работа смещается к «окнам» 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Антарктида защищена международными правилами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ключевых международных документах: Антарктический договор (1959) и Протокол по охране окружающей среды (1991).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на спутниковых снимках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изображения показывают ледяной щит, шельфовые ледники, горные хребты и линии трещин. По ним отслеживают движение льда и изменения береговой линии, а также оценивают размеры айсбергов.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данные помогают замечать участки таяния и сравнивать состояние льда в разные годы. Поэтому современные исследования Антарктиды опираются не только на экспедиции, но и на космический мониторинг.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антарктический лёд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реагирует на сезонные колебания сильнее и быстрее, чем материковый ледяной щит: меняются ветры и обмен теплом между океаном и атмосферой.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разнице максимум–минимум видно, что климатические условия и потепление океана особенно заметно отражаются именно на морском льду.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научные оценки по мониторингу морского льда спутниками (значения приведены в млн км²; точные показатели зависят от методики и года).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ключ к пониманию природы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объединяет рекордный холод, огромные запасы льда, уникальных животных и международную науку. Её состояние влияет на уровень океана и климат, помогая связать полюса, океаны, атмосферу и жизнь.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2026-05-13T20:47:51Z</dcterms:created>
  <dcterms:modified xsi:type="dcterms:W3CDTF">2026-05-13T20:47:51Z</dcterms:modified>
</cp:coreProperties>
</file>