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прозы Сергея Довлатова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памяти, свободе и достоинстве человека в несвободном мире.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и позднесоветская эпоха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выросла из Ленинграда 1970–1980-х, журналистской среды, самиздата и эмиграции. Личный опыт у Довлатова превращается в точный литературный образ времени, где частная жизнь становится способом говорить об эпохе.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Автобиографизм как основа повествования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Довлатова узнаются эпизоды собственной биографии: армия, редакционная работа, журналистика, вынужденные перемены и эмиграция.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личный опыт не остается мемуаром. Он проходит через отбор, иронию и художественное обобщение, превращаясь в типическую ситуацию.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рассказчик воспринимается как достоверный свидетель, а отдельный случай — как история с нравственным смыслом.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как пространство памяти и культуры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у Довлатова связан с коммунальным бытом, редакциями, дворами и живой разговорной культурой. Это среда, в которой человек учится наблюдать, сравнивать и сохранять внутреннюю независимость.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город становится носителем ностальгии. Он хранит память о людях, интонациях и утраченном культурном укладе, поэтому его образ выходит за пределы географии и становится частью литературной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личности и системы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Довлатова постоянно сталкивается с правилами, запретами и унизительной бюрократической машиной, которая проникает даже в повседневные мелочи.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показана не только как власть, но и как абсурдный порядок, где формальности подменяют смысл, а человек вынужден сохранять себя вопреки давлению.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героя становятся ирония, наблюдательность и отказ от самообмана — именно так сохраняется его достоинство.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прозы Довлатова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у Довлатова не изолированы: они возвращаются в разных книгах и меняют смысл в зависимости от ситуации.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его прозы — личный опыт, переработанный в устойчивую систему тем о памяти, выборе и внутренней свободе.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представленного плана презентации и перечня повторяющихся мотивов в произведениях Довлатова.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эмиграции важна для понимания его интонации: за внешней легкостью все отчетливее слышны память, утрата и скрытая драматичность.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предоставленного плана презентации.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стал переезд Довлатова в США, после которого ирония особенно ясно показала опыт разрыва и двойной принадлежности.
</a:t>
            </a:r>
            <a:endParaRPr lang="en-US" sz="19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стиля Довлатова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формальные признаки прозы Довлатова связаны с их художественным эффектом и общей интонацией текста.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Довлатова строится на простоте формы, но смысл раскрывается глубже благодаря точной интонации и скрытой авторской оценке.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предоставленного плана презентации.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402" y="1249087"/>
            <a:ext cx="223425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детали в создании художественного мира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мебель и вещи сразу показывают, в каком мире живет герой. По этим признакам у Довлатова легко считываются бедность, теснота и повседневная неустроенность.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справки и служебные бумаги указывают на власть формальностей. Через них виден абсурд системы, где бумага нередко важнее человеческого опыта.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пауза или случайная реплика способны точнее прямого описания раскрыть человека. Деталь становится способом показать самоиронию, усталость или внутреннее достоинство.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у Довлатова не только изображает быт, но и сохраняет атмосферу ушедшей эпохи. Именно в деталях особенно заметны тревога и хрупкость человеческой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сцены к смысловому обобщению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для Довлатова ход развития рассказа или эпизода.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 эмиграцию у Довлатова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как город чужой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американских текстах Довлатова Нью-Йорк предстает не только как пространство новой жизни, но и как место одиночества. Здесь свобода не отменяет растерянности: человек по-прежнему ищет опору в памяти, языке и привычных интонациях.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среда за океаном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Редакции эмигрантской прессы, встречи писателей, разговоры о литературе и быте создают особый круг наблюдений. Довлатов показывает, что за границей сохраняются прежние привычки, споры и самоирония, а прошлое продолжает влиять на настоящее.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культурные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Довлатова живет между советским опытом и эмигрантской реальностью, не теряя связи ни с одной из них. Именно это двойное положение делает его взгляд особенно точным: он видит и утрату, и возможность нового существования.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Довлатова: неудачник или наблюдатель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Довлатова часто кажется человеком, который не сумел устроить жизнь по общепринятым меркам. Но внешняя неуспешность у него не равна внутренней несостоятельности: важнее честность взгляда и отказ от самообмана.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замечает чужие жесты, интонации и неловкие паузы, поэтому становится не только участником событий, но и точным свидетелем эпохи. Его наблюдательность заменяет громкие поступки.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Самоирония помогает герою не превращать собственные трудности в драматическую позу. Он умеет смеяться над собой, и именно это сохраняет его достоинство в ситуациях давления, растерянности и бытового абсурда.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важен для школьного анализа: у Довлатова герой-«неудачник» — это человек нравственной правды. Он не побеждает обстоятельства, но остается внутренне свободным и потому убедительным.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прозы и типы конфликта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пространство у Довлатова задает не декорацию, а способ человеческого поведения и 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напряжены тюремный и ленинградский миры; они сильнее всего выявляют давление системы и конфликт личности.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произведений Сергея Довлатова: «Зона», «Компромисс», «Заповедник», «Наши», «Чемодан», «Филиал».
</a:t>
            </a:r>
            <a:endParaRPr lang="en-US" sz="7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 Довлатова обычно короткие, но в них много смысла. Несколько точных реплик способны показать характер человека, его воспитание, напряжение ситуации и степень внутренней свободы.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паузы, недоговоренность и скрытая ирония. Персонажи говорят так, будто защищаются от прямого признания, поэтому их речь звучит естественно и психологически достоверно.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приближает прозу к живой реальности. Читатель слышит не книжную речь, а обычный человеческий разговор, в котором смешаны неловкость, юмор, усталость и скрытая боль.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живая устная речь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Сергея Довлатова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помогает увидеть, как меняются пространство, конфликт и интонация при сохранении единого авторского голоса.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меняется материал наблюдения, но сохраняются автобиографизм, ирония и внимание к нравственному выбору.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Довлатов. Основные произведения; годы создания и публикации — по общепринятой литературной хронологии.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художественный принцип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переживается как опыт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довлатовской прозы лежит не полная биография, а отбор значимых эпизодов. Память сохраняет то, что объясняет человека лучше любой хронологии.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остаются в слове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Довлатова память возвращает ушедших людей, утраченную среду и интонации эпохи. Литература выступает как способ не дать исчезнуть важному.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вместо хроники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выделяет отдельные реплики, жесты и бытовые подробности. Благодаря этому прошлое становится объемным и легко узнаваемым, а рассказ — плотным по смыслу.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становится историей поколения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воспоминания переходят в общую перспективу. Через них видна судьба людей, живших в позднесоветское время и оказавшихся перед выбором между приспособлением и свободой.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измерения петербургского текста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Петербургско-ленинградский образ у Довлатова связан с литературной традицией, интеллигентской средой и памятью о прошлом. Город хранит следы культуры, но одновременно напоминает о хрупкости человеческой судьбы.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форма внутреннего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городская среда влияет на речь, поведение и психологию героя. Ленинград становится пространством одиночества, иронии и внутреннего разлада, поэтому бытовая точность соединяется с философским смыслом.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прозы Довлатова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один тон почти никогда не звучит отдельно: ирония смягчается памятью, а лиризм сохраняет трезвость взгляда.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иронии не отменяет сочувствия; именно сочетание тонов делает прозу Довлатова эмоционально точной и многослойной.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прозе Сергея Довлатова.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вход в литературу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фраза и короткая форма делают его тексты доступными школьнику, но за этой простотой скрываются сложные нравственные вопросы и тонкая психологическая работа.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показывает, как через бытовую подробность можно увидеть целую эпоху. Его проза учит замечать речь, поведение и внутренние мотивы человека.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исторического перелома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понять позднесоветскую реальность, эмиграцию и чувство жизни между разными мирами. Это особенно важно для разговора о памяти и идентичности.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довлатовской прозы остается человек, который не прячется за пафосом и не теряет самообладания. Такой герой близок современному читателю своей честностью и внутренней свободой.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Довлатов важен сегодня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Довлатов: простота, в которой слышна эпоха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Довлатова показывает, что автобиографизм, ирония и бытовая точность могут создавать глубокий образ времени. Через частную судьбу он говорит о свободе, памяти и человеческом достоинстве.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2026-05-20T02:29:25Z</dcterms:created>
  <dcterms:modified xsi:type="dcterms:W3CDTF">2026-05-20T02:29:25Z</dcterms:modified>
</cp:coreProperties>
</file>