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управляет круговоротом веществ и обеспечивает стабильность биосферы.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живого вещества в биосфере: ключевые аспекты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В.И. Вернадский первым выделил живое вещество как совокупность организмов, влияющих на планетарные геохимические процессы. Его концепция биосферы как единой саморегулирующейся системы стала основой экологии и понимания роли жизни в формировании среды Земли.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и воззрения В.И. Вернадского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выделяет пять функций: биоэнергетическую, биогеохимическую, биосферообразующую, регуляторную и информационную. Они отражают ключевые роли, которые живое вещество выполняет в природе.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функций в процессах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функция воплощается через процессы обмена вещества и энергии, формирование среды обитания, регуляцию химического состава и передачу наследственной информации, обеспечивая динамическую устойчивость биосферы.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функций живого вещества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играют ключевую роль в разложении органических веществ и минерализации, возвращая элементы в формы, усваиваемые другими организмами.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связывают атмосферные газы, участвуя в обмене веществ между биосферой и неживой природой, сохраняя стабильность окружающей среды.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обеспечивает непрерывный цикл элементов, включая углерод, азот, кислород и фосфор, что поддерживает химический баланс биосферы.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Биогеохимическая функция: участие в круговороте веществ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 обеспечивают постоянно протекающий обмен углеродом между живыми организмами и окружающей средой.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потоки углерода через биосферу поддерживают климат и экосистемные функции, отражая важность живого вещества в глобальном цикле.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биогеохимии, 2022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в биосфере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происходит в листьях растений и цианобактериях, преобразуя солнечную энергию в химическую форму для питания организмов.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фиксируется более 210 млрд тонн CO2, что способствует созданию органических веществ и восполнению кислорода в атмосфере.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поддерживает баланс кислорода и углекислого газа, необходимый для жизни аэробных организмов.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основа продуктивности экосистем, влияющая на все уровни пищевых цепей и биоразнообразие.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 основа биосферных процессов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благодаря разнообразию видов сохраняют функционирование и продуктивность, несмотря на резкие колебания температуры морской воды. Это обеспечивает поддержку множества морских экосистем.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 устойчивость к изменениям температуры
</a:t>
            </a:r>
            <a:endParaRPr lang="en-US" sz="1652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растений в тропических лесах формирует сложные пищевые сети, способствующие адаптации экосистем к климатическим изменениям и сохранению баланса биосферы.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тропических лесов в поддержании сложных пищевых сетей
</a:t>
            </a:r>
            <a:endParaRPr lang="en-US" sz="1535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внутри видов повышает их способность к адаптации и выживанию, обеспечивая эволюционное развитие и устойчивость к изменяющимся условиям среды.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как основа эволюционных процессов
</a:t>
            </a:r>
            <a:endParaRPr lang="en-US" sz="1693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– фундамент устойчивости биосферы
</a:t>
            </a:r>
            <a:endParaRPr lang="en-US" sz="25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продуктивность тропических лесов обусловлена стабильным климатом и богатой биотой, в то время как пустыни ограничены водой и температурой.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продуктивности отражают влияние климатических условий и биологических факторов на экологическую роль экосистем.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наблюдений, 2021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продуктивности разных экосистем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2351190"/>
            <a:ext cx="419400" cy="33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394" y="371452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разложении и минерализации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за разложение органического вещества и минерализацию, преобразуя сложные соединения в доступные для растений формы.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разрушении органических остатков, способствуя почвообразованию и поддерживая круговорот элементов в экосистемах.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способствуют удалению токсичных веществ и ускоряют возвращение питательных элементов в природный цикл.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588" y="1527000"/>
            <a:ext cx="5690624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В.И., современные исследования по экологии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циклы и их участники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циклы углерода, азота, серы и фосфора, их ключевых участников и типы биотрансформаций, обеспечивающих поддержание природного баланса.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интегрирует биотрансформации, поддерживая устойчивость и продуктивность биосферы.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активно выделяют кислород благодаря фотосинтезу — около 200 миллиардов тонн ежегодно. Они связывают углекислый газ, поддерживая баланс газов и обеспечивая жизнь аэробных организмов.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лёгкие биосферы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бактерии захватывают атмосферный азот, переводя его в формы, доступные для растений. Этот процесс поддерживает обмен элементов и способствует росту растительности.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— гаранты плодородия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вместе с растениями участвуют в дыхании, поглощая кислород и выделяя углекислый газ. Этот цикл поддерживает динамическое равновесие атмосферы, важное для поддержания жизни.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дыхание: газообмен в биосфере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газового состава атмосферы живыми организмами
</a:t>
            </a:r>
            <a:endParaRPr lang="en-US" sz="2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способствуют формированию почвенного слоя, защищая поверхность от эрозии и обеспечивая накопление органического вещества.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микроорганизмы трансформируют минеральные вещества, обогащая почву необходимыми элементами и улучшая её плодородие.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создают аэрацию почвы и улучшают её структуру, способствуя доступу воздуха и влаги к корням растений.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изменяют ландшафт, влияя на распределение растительности и создавая благоприятные условия для разнообразных экосистем.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живых организмов на почвообразование и ландшафты
</a:t>
            </a:r>
            <a:endParaRPr lang="en-US" sz="25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биосферные функции живого вещества
</a:t>
            </a:r>
            <a:endParaRPr lang="en-US" sz="2697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1920–1950 гг.: Начало индустриализации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1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промышленности приводит к началу масштабного вмешательства в природные экосистемы и росту загрязнения окружающей среды.
</a:t>
            </a:r>
            <a:endParaRPr lang="en-US" sz="149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1950–1980 гг.: Интенсивное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и удобрений вызывает снижение биологического разнообразия и нарушение биогеохимических циклов.
</a:t>
            </a:r>
            <a:endParaRPr lang="en-US" sz="1544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1980–2000 гг.: Ускорение вырубки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вырубка достигает миллионов гектаров, сокращая площадь природных местообитаний и угрожая стабильности биосферы.
</a:t>
            </a:r>
            <a:endParaRPr lang="en-US" sz="1544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2000–настоящее время: Усиление климатических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2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экологические кризисы усугубляют деградацию экосистем, снижая их способность к саморегуляции.
</a:t>
            </a:r>
            <a:endParaRPr lang="en-US" sz="1512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пятьдесят лет численность позвоночных уменьшилась более чем на две трети, что отражает острую угрозу биоразнообразию на планете.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падение популяций связано с утратой среды обитания, загрязнением и климатическими изменениями, подчеркивая необходимость защиты природы.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Living Planet Report, 2022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сокращения популяций позвоночных животных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Циклическая связь функций живого вещества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жизненных процессов в биосфере по В.И. Вернадскому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генетической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материалы в ДНК и РНК сохраняют информацию, обеспечивая передачу признаков от поколения к поколению. Это фундамент устойчивости и развития живых организмов.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развитие видов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генов поддерживает адаптацию организмов к изменениям среды. Естественный отбор и мутации способствуют эволюционному развитию популяций и их выживанию.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очищают воду, участвуя в биохимических процессах, поддерживающих качество окружающей среды.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влияют на структуру ландшафтов, создавая условия для обитания разнообразных видов и поддерживая экосистемный баланс.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формируют микроклимат, регулируя влажность и атмосферный состав за счёт испарения и фотосинтеза.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Биосферообразующая роль живого вещества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по экологии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биологических функций живого вещества
</a:t>
            </a:r>
            <a:endParaRPr lang="en-US" sz="2603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функции живого вещества, их проявления и типичных представителей из растительного, животного и микробного мира.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всех функций необходима для устойчивости жизни и гармоничного взаимодействия компонентов биосферы.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среднемировых температур нарушает жизненные циклы организмов и способствует изменению местообитаний. Это ускоряет утрату биоразнообразия и повышает экологическую нестабильность.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биосфера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пестицидов, тяжелых металлов и пластика приводит к отравлению живых организмов и снижению их численности. Загрязнения нарушают биогеохимические циклы и плодородие почв.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деградация экосистем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снижает продуктивность экосистем и их устойчивость. Это увеличивает риск экологических катастроф и затрудняет восстановление природных процессов.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и последствия для природы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живому веществу и их последствия
</a:t>
            </a:r>
            <a:endParaRPr lang="en-US" sz="30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целостности и богатства живого вещества критично для здоровья биосферы и благополучия человечества. Только осознанное взаимодействие с природой обеспечит долгосрочную стабильность планеты.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функций живого вещества — основа устойчивого будущего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2026-05-10T01:29:43Z</dcterms:created>
  <dcterms:modified xsi:type="dcterms:W3CDTF">2026-05-10T01:29:43Z</dcterms:modified>
</cp:coreProperties>
</file>