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рациональных выражений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ОДЗ, множители и сокращение дробей — основа точных преобразований.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рациональные выражения важны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встречаются в формулах, дробях и задачах на движение. Их преобразование экономит время, помогает доказывать тождества и требует внимательной проверки допустимых значений.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тождественные преобразования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Эквивалентная запись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заменяют рациональное выражение другой записью, которая совпадает с исходной на всей области допустимых значений и не меняет результат вычислений.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записи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преобразования упрощают громоздкие дроби, делают структуру выражения прозрачнее и помогают сравнивать формулы, не теряя математической строгости.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значений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важно сохранять значения для каждого допустимого x, а не только для отдельных подстановок; именно это отличает корректное преобразование от случайного совпадения.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 ОДЗ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преобразование выполнено верно, исходная и полученная записи равны на всей ОДЗ, поэтому выводы можно использовать в дальнейших вычислениях и доказательствах.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тождество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общности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выполняться лишь при некоторых значениях переменной, тогда как тождество сохраняется для всех допустимых x, заданных областью определения выражения.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условий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 работе с дробями важно следить не только за алгебраической правильностью, но и за тем, чтобы не появились лишние или потерянные ограничения.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области определения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меняется область допустимых значений, прежнее равенство уже нельзя считать тождеством без дополнительной проверки на совпадение ОДЗ.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 по одному числу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«при всех допустимых x» означает, что проверять преобразование по одному числу недостаточно: совпадение должно сохраняться для любого значения из ОДЗ.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запрещённые значения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все знаменатели рационального выражения и отдельно находят их нули, потому что именно эти значения делают запись неопределённой.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Исключить их из ОДЗ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исключают все найденные числа из множества допустимых значений и фиксируют результат рядом с выражением или отдельной строкой под ним.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потерять ограничение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дальнейших преобразований это условие обязательно сохраняют, иначе можно получить верную по виду, но неверную по смыслу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преобразований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и группировка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Коммутативность и ассоциативность позволяют переставлять и группировать слагаемые или множители так, чтобы легче увидеть общий множитель и удобную структуру выражения.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скобками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помогает раскрывать скобки и выносить множитель за скобки, сохраняя равенство выражений на всей области допустимых значений.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записи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уменьшает число членов и часто открывает скрытые формулы сокращённого умножения, полезные для следующего шага преобразования.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 допустимых x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свойства применимы и к рациональным выражениям, если каждое действие выполняется только в пределах ОДЗ и не нарушает смысл дроби.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многочленов: раскрытие и группировка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раскрытия скобок, тщательно распределяя знак перед каждой скобкой; это особенно важно при вычитании, где одна ошибка меняет весь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упрощению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действий помогает быстрее перейти к факторизации и дальнейшему сокращению дробей, не теряя контроль над знаками и коэффициентами.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по степеням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группировки выражение часто становится короче: подобные члены собираются вместе, а порядок по степеням делает структуру многочлена наглядной.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слагаемых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удобно сгруппировать слагаемые с одинаковыми степенями или одинаковыми буквенными частями, чтобы увидеть повторяющиеся фрагменты и возможные общие множители.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многочленов: множитель и подобные
</a:t>
            </a:r>
            <a:endParaRPr lang="en-US" sz="2266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 делает выражение компактнее и часто сразу подготавливает числитель или знаменатель к сокращению в дроби.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уменьшает количество членов и помогает заметить знакомые шаблоны, которые позже можно записать как формулы сокращённого умножения.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упростить, потом делить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эти действия выполняют до работы с дробями, потому что сначала проще упростить сам многочлен, а затем уже делить или сокращать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факторизация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структуру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показывает внутреннюю структуру числителя и знаменателя, что особенно важно для поиска одинаковых множителей в дробных выражениях.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упрощения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факторизация — не формальность, а рабочий инструмент, который открывает путь к более короткой и точной записи результата.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возможность сокращения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появляется и сверху, и снизу, дробь можно сократить, но только как произведение, а не как сумму отдельных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базовые формулы разложения позволяют быстро распознавать структуру выражения и сокращать путь к упрощению дробей.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разложения помогают увидеть скрытые множители в типовых выражениях.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«Формулы сокращённого умножения»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проверка на примере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форму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увидеть скрытую структуру выражения и подготовить его к сокращению. Для многочлена x²−9 удобно сразу распознать разность квадратов.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Сэкономить шаги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перед упрощением дробей: чем раньше найден множитель, тем меньше промежуточных действий и тем ниже риск ошибки в вычислениях.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равенство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x²−9=(x−3) (x+3) можно быстро проверить равенство, раскрыв скобки обратно. Такая проверка показывает, что преобразование не изменило исходный многочлен.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общий знаменатель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знаменатель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знаменатели всех дробей и найдите их общий множитель, чтобы перейти к наименьшему общему знаменателю без лишнего усложнения выражения.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Объединить числители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объедините числители в одну дробь и аккуратно расставьте скобки, чтобы не потерять знаки.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результат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упростите полученное выражение, сократив подобные части и проверив, не появились ли новые запреты для переменной.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Домножить дроби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каждую дробь домножьте на недостающий множитель, не забывая, что значение выражения на допустимых x должно сохраниться после преобразования.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сокращение и упрощение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множитель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дробей внимательно осмотрите числитель и знаменатель на общие множители. Сокращать можно только произведения, а не отдельные слагаемые внутри суммы.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итог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ещё раз проверьте итоговую запись: она должна быть короче, но при этом эквивалентна исходному выражению на всей ОДЗ.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ОДЗ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допустимо лишь при сохранённой области допустимых значений. Если знаменатель обращается в ноль, соответствующее значение нужно исключить до любых преобразований.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Раскрыть структуру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скобки, сначала разложите их, а затем приведите подобные слагаемые. Это помогает увидеть, что именно можно сократить без нарушения равенства.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сложных дробей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сложных дробных выражений.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обратным раскрытием скобок подтверждает правильность разложения и помогает убедиться, что сокращение выполнено неформально, а строго.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числитель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(x²−1)/(x−1) числитель удобно представить как разность квадратов: x²−1=(x−1) (x+1). Это сразу показывает путь к сокращению.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ОДЗ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общего множителя остаётся x+1. Но значение x=1 исключается из ОДЗ, потому что исходный знаменатель обращается в ноль.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равносильность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не меняет значения выражения лишь при допустимых x. Именно поэтому итоговую запись всегда нужно связывать с областью допустимых значений.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1: простое сокращение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2: доказательство тождества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ОДЗ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область допустимых значений, исключив все значения переменной, при которых хотя бы один знаменатель обращается в ноль. Это защищает доказательство от скрытых ошибок.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каждый шаг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равенстве проверяйте, что переход выполняется для всех допустимых x, а не только для выбранного примера. Один удачный подстановочный тест недостаточен.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доказательство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приводятся к одинаковому виду, тождество считается доказанным. Итог должен быть верен на всей ОДЗ, а не вне её.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левую часть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преобразуйте левую часть: раскройте скобки, приведите подобные слагаемые и, если нужно, разложите выражение на множители до совпадения с правой частью.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3: выбор наилучшего пути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форму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структуру выражения: сколько в нём дробей, есть ли вложенные конструкции и можно ли быстро увидеть общий знаменатель без дополнительных преобразований.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Минимизировать шаги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путь тот, который даёт меньше промежуточных действий и снижает риск ошибки. Обычно это последовательность: структура, знаменатель, факторизация, сокращение.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множители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числителях есть общие множители, имеет смысл предварительно разложить их на множители. Тогда возможные сокращения становятся заметны ещё до объединения дробей.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знаменатель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простые и связаны между собой, выгоднее сразу найти наименьший общий знаменатель. Это сокращает число домножений и упрощает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ошибок помогает заранее контролировать каждый шаг преобразования и не терять область допустимых значений.
</a:t>
            </a:r>
            <a:endParaRPr lang="en-US" sz="1187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нарушением правил сокращения и невниманием к ОДЗ.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тождественным преобразованиям рациональных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дробь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дробь и разложите числитель и знаменатель на множители. После этого проверьте, появляется ли общий множитель, который можно сократить без нарушения ОДЗ.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ОДЗ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ОДЗ для рационального выражения, затем упростите его до более компактного вида. Ответ будет считаться полным только вместе с ограничениями на переменную.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сокращение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сокращением всегда задавайте себе вопрос: сокращается множитель или только часть суммы. Если это не множитель, преобразование недопустимо.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Доказать тождество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Докажите короткое тождество, последовательно преобразуя одну часть выражения к другой. Важно показать все промежуточные равенства и отдельно отметить область допустимых значений.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 ошибок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рациональными выражениями главное — не отделять вычисления от области допустимых значений. Если сначала найти ОДЗ, затем упростить многочлены, разложить на множители, привести к общему знаменателю и только после этого сокращать, преобразование останется строгим и надёжным.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2026-07-25T10:21:28Z</dcterms:created>
  <dcterms:modified xsi:type="dcterms:W3CDTF">2026-07-25T10:21:28Z</dcterms:modified>
</cp:coreProperties>
</file>