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отбора к современным генам — путь селекции, изменивший жизнь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селекции: как человек изменил растения, животных и сельское хозяйство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наука, которая меняет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изучает, как создавать растения, животных и микроорганизмы с полезными человеку признаками. От древнего отбора лучших особей она пришла к гибридизации, мутагенезу, полиплоидии и анализу ДНК.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считаются успехом селекции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главным показателем остаётся урожайность, а для животных — удои, привесы и яйценоскость. Именно эти признаки напрямую определяют объём получаемой пищевой продукции.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ценится не только за количество, но и за качество: содержание сахаров, крахмала, масла, белка, вкус, плотность тканей и пригодность продукции для хранения и переработки.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Раннеспелость помогает получить урожай раньше и лучше использовать короткий сезон. У животных важны быстрый рост, раннее созревание и стабильное воспроизводство без потери здоровья.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приспособленность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сорт или порода должны выдерживать болезни, вредителей и местный климат. Чем выше устойчивость, тем меньше потери и тем стабильнее результат в хозяйстве.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оценивают по их практической пользе: длительному хранению, транспортабельности, выносливости и экономической эффективности. Селекция работает именно ради удобства и устойчивости производства.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сельскохозяйственных культур в XX–XXI веках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как индекс относительно середины XX века, чтобы увидеть общий тренд без привязки к одному региону.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идёт одновременно с развитием сортов, удобрений, орошения и агротехники; вклад селекции особенно заметен в долгосрочной перспективе.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данные; индекс урожайности относительно уровня середины XX века
</a:t>
            </a:r>
            <a:endParaRPr lang="en-US" sz="6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революция и высокоурожайные сорта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стебель, большой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и полукарликовые формы пшеницы лучше удерживали тяжёлый колос и не полегали после дождей и подкормок. Благодаря этому растение направляло больше ресурсов в зерно, а не в излишний рост стебля.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который дал больше зерна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риса стали особенно заметны там, где урожай зависел от точного сочетания удобрений и влаги. Прочный стебель, хорошая отзывчивость на питание и высокая продуктивность сделали их символом «зелёной революции».
</a:t>
            </a:r>
            <a:endParaRPr lang="en-US" sz="12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селекционных достижений в растениеводстве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отдельные признаки связаны с практической пользой для сельского хозяйства и питания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не один признак, а сразу несколько: урожайность, качество и удобство хранения. Это делает выращивание культур более выгодным и предсказуемым.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отраслевые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 и вредителям как важное достижение селекции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Сорта, устойчивые к ржавчине, фитофторозу и вирусным инфекциям, теряют меньше урожая и сохраняют качество продукции даже в неблагоприятные годы.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насекомым-вредителям снижает повреждение листьев, стеблей и плодов. Это уменьшает потери и делает выращивание более стабильным без лишних рисков.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химической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сами лучше противостоят угрозам, частые обработки пестицидами становятся не такими необходимыми. Это уменьшает затраты и снижает нагрузку на окружающую среду.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по болезни сорта помогают хозяйствам работать предсказуемо. Такой подход особенно важен там, где климат и инфекционный фон меняются от сезона к сезону.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новый сорт или породу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селекционной работы в учебной схеме.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рост продуктивности и качества продукции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позволила заметно повысить удои у коров, сохраняя при этом здоровье и воспроизводительную способность животных. Для хозяйства это означает больше молока при тех же затратах кормов.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свиней и птицы отбор ведётся по среднесуточным привесам, эффективности кормления и устойчивости к стрессу. Это ускоряет получение товарной продукции и делает производство более предсказуемым.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Яйценоскость и 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кур важна высокая яйценоскость, а у овец — качество и густота шерсти. Селекция помогает получать не просто больше продукции, но и более ценные её виды.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плодовитость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породы отбирают не только по количеству продукции, но и по устойчивости к заболеваниям, плодовитости и выносливости. Такой подход снижает потери и повышает экономическую отдачу.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традиционных и современных линий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показаны в относительных единицах: 100 соответствует уровню традиционных линий. Это позволяет сравнить общий эффект селекции по разным признакам.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линии дают больший выход продукции по ключевым показателям, а значит, повышают эффективность животноводства без расширения поголовья.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данные; сравнительные относительные показатели продуктивности
</a:t>
            </a:r>
            <a:endParaRPr lang="en-US" sz="6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декоративных растений и значение разнообразия форм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сортов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подарила десятки тысяч форм роз, тюльпанов, хризантем и орхидей. Различия касаются не только окраски, но и размера бутона, махровости, запаха и срока цветения.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декоративные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закрепляли необычные оттенки лепестков, пёструю окраску, крупные соцветия и компактный рост. Благодаря этому декоративные растения стали выразительнее и удобнее для садов и оранжерей.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сорта лучше переносят перепады температуры, недостаток света, транспортировку и пересадку. Это делает их более надёжными для городского озеленения и комнатной культуры.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набор форм позволяет подбирать растения для разных целей: от букетов до ландшафтного дизайна. Разнообразие стало важным результатом селекции не меньше, чем урожайность.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карликовые сорта риса и пшеницы стали символом «зелёной революции» и показали, как селекция может повышать не только урожай, но и качество продовольствия.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сорта лучше отзывались на удобрения, меньше полегали и давали более стабильный урожай, что стало важным шагом к улучшению питания миллионов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год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селекции и «зелёной революции»; исторический контекст создания высокоурожайных сортов в середине XX века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селекции, которые ускорили получение новых форм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сроки, а сравнительную технологическую скорость поиска и закрепления полезных признаков в селекционной работе.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заметно ускоряют отбор: нужные признаки находят раньше, а перспективные линии проверяют точнее и быстрее.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методам селекции; сравнительная, условная оценка по скорости получения результата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для засушливых, жарких и засолённых условий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изучают коллекции и полевые образцы, чтобы найти растения, лучше переносящие нехватку влаги, жару или засоление почвы.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 испытание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Отобранные формы скрещивают, проверяют потомство и отбирают линии с мощной корневой системой, экономным расходом воды и сохранением роста в стрессе.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 регионы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такие сорта передают в хозяйства засушливых и засолённых зон, где они помогают стабилизировать урожай при изменении климата.
</a:t>
            </a:r>
            <a:endParaRPr lang="en-US" sz="12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и современных сортов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селекция усилила продуктивность и сделала признаки более стабильными для промышленного выращивания.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обычно продуктивнее, устойчивее и лучше сохраняются, поэтому они эффективнее для массового сельского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отраслевые данные по селекции сельскохозяйственных культур
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селекция важна для продовольственной безопасности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продукции с поля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Высокопродуктивные сорта и породы позволяют получать больше зерна, овощей, молока и мяса с той же площади, снижая риск дефицита и повышая отдачу сельского хозяйства.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 непогоде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 поддерживают производство даже при засухе, холоде, болезнях и вредителях. Это особенно важно, когда погодные условия становятся менее предсказуемыми.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 и затрат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 наследственным признакам растения и животные требуют меньше вынужденных пересевов, выбраковки и химической защиты, а значит делают производство экономичнее.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отечественной селекции уменьшает зависимость от импорта семян и племенного материала, а также помогает сохранять контроль над ключевыми ресурсами аграрного сектора.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подсказывает селекционеру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исследователь уже не ждёт, пока растение вырастет до конца. Анализ ДНК помогает увидеть наследственные маркеры, связанные с урожайностью, устойчивостью к болезням и качеством продукции, ещё на ранних стадиях отбора.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данные и точный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соединяет биологию и вычислительные методы. По набору молекулярных признаков можно предсказать перспективность линии и быстрее выбрать лучшие семена или животных для дальнейшего разведения.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геномная селекция в современной биологии
</a:t>
            </a:r>
            <a:endParaRPr lang="en-US" sz="204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селекции и вопросы сохранения разнообразия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сужения генофонда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селекции используют слишком узкий круг исходных форм, уменьшается генетическое разнообразие. Это повышает уязвимость культур перед новыми болезнями и изменениями климата.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несколько популярных коммерческих сортов или пород делает производство удобным, но менее гибким. При потере одной линии может пострадать большая часть хозяйств.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потерять редкие признаки, создают банки семян, коллекционные сады, питомники и генетические коллекции. Там хранятся формы, которые могут понадобиться в будущем.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успеха и 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даёт мощные результаты только тогда, когда повышение продуктивности сочетается с сохранением исходного разнообразия и ответственным долгосрочным планированием.
</a:t>
            </a:r>
            <a:endParaRPr lang="en-US" sz="13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полезного признака к новому сорту: путь селекционного результата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селекционной работы: от поиска исходной формы до внедрения в 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изменила природу в интересах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селекции проявляются в урожайности, качестве продукции и устойчивости к неблагоприятным условиям. Именно поэтому она остаётся одной из самых важных областей биологии и сельского хозяйства.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2026-06-01T14:48:44Z</dcterms:created>
  <dcterms:modified xsi:type="dcterms:W3CDTF">2026-06-01T14:48:44Z</dcterms:modified>
</cp:coreProperties>
</file>