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любовь в эпоху войн и исторического слома.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и Аксинья: любовь на фоне распада мира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донское казачество на переломе 1912–1922 годов. На этом фоне личное чувство Григория и Аксиньи сталкивается с законами рода, чести и общественного осуждения.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Дон»: эпоха, в которой ломается привычный порядок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— человек большой физической силы и независимого нрава, который не умеет жить по готовым схемам и постоянно проверяет их собственной совестью.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свойственны прямота, чувство справедливости и болезненная честность перед собой, из-за чего любое решение дается ему через сомнение и внутренний разлом.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разрывается между семейным долгом, нравственным долгом и личным чувством, поэтому его судьба в романе строится как цепь тяжелых выборов.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как герой внутреннего выбора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приходит в роман как женщина, уже пережившая насилие и бесправие, поэтому ее любовь сразу окрашена опытом боли и утраты.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характере соединяются страстность, гордость и внутренняя сила, но за ними постоянно чувствуется уязвимость человека, лишенного защиты.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Григорием становится для нее не только чувством, но и попыткой вернуть себе достоинство, личное пространство и право на выбор.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образ особенно трагичен тем, что стремление к свободе в мире романа неизбежно сталкивается с чужой властью и жесткими нормами.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Астахова: судьба унижения и сопротивления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связь Григория и Аксиньи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любовной линии в романе «Тихий Дон»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осуждение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существуют Степан, Наталья и казачья община, поэтому личная связь быстро превращается в вызов устоям. Любовь становится заметной для всех и сразу приобретает скандальный оттенок.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притяжение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сцены их сближения показывают чувство, которое возникает сразу и почти не поддается контролю. Оно рушит привычные границы между долгом и желанием.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и сила запретного чувства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Мелеховых как источник конфликта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Григория и Аксиньи нарушает привычную иерархию в доме Мелеховых. Семейная жизнь перестает быть устойчивой основой и превращается в пространство постоянного напряжения.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Пантелей Прокофьевич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Григория воплощает патриархальную власть, дисциплину и требование подчинения. Для него личный выбор сына выглядит как угроза семейной чести и традиции.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связана с законным браком, терпением и самоотверженностью. Ее образ подчеркивает, что в этом конфликте страдает не только страсть, но и тихая преданная жизнь.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Осуждение выходит за пределы дома и становится общественным. Частная история героев приобретает масштаб столкновения человека с ожиданиями рода и стыдом перед хутором.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передает не только последовательность событий, но и рост психологического напряжения на каждом этапе их истории.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показывает: чем сильнее чувство, тем выше цена его сохранения в разрушенном мире романа.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романа М. А. Шолохова «Тихий Дон»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отношений Григория и Аксиньи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увидеть, как по-разному в романе понимаются любовь, долг и личная свобода.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модели несовместимы: роман не предлагает простого примирения между страстью, долгом и самоотверженностью.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М. А. Шолохова «Тихий Дон»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Григорий, Аксинья и Наталья: три модели человеческой судьбы
</a:t>
            </a:r>
            <a:endParaRPr lang="en-US" sz="1995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чувства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Григория и Аксиньи возникает еще в мирной хуторской жизни, но уже тогда нарушает семейный и нравственный порядок.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уводит Григория из дома и делает разлуку постоянной. Частное счастье становится зависимым от внешней исторической силы.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насилие усиливает распад мира: герой мечется между фронтом, хутором и совестью, а Аксинья живет ожиданием и страхом потери.
</a:t>
            </a:r>
            <a:endParaRPr lang="en-US" sz="1071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итог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 завершается на фоне окончательной человеческой и исторической утраты, когда надежда на спокойную жизнь уже почти невозможна.
</a:t>
            </a:r>
            <a:endParaRPr lang="en-US" sz="114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война в романе Шолохова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тянется к Аксинье как к живому чувству, но не может полностью отречься от семьи, сына и представления о долге, которое требует от него казачья среда.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между двумя женщинами и двумя правдами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отношения с Натальей не сводятся к привычке: в них есть совесть, ответственность и попытка удержать порядок там, где жизнь уже расколота войной и внутренними сомнениями.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Метания героя показывают не слабость характера, а трагедию эпохи, когда старая мораль теряет силу, а новая правда еще не успела стать понятной и убедительной.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степи и дороги в судьбе героев
</a:t>
            </a:r>
            <a:endParaRPr lang="en-US" sz="238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пространство свободы и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донской степи человек кажется маленьким и беззащитным, но именно здесь особенно остро ощущаются простор, воля и внутренняя независимость. Вместе с тем открытое пространство напоминает, что герои остаются один на один с историей и собственным выбором.
</a:t>
            </a:r>
            <a:endParaRPr lang="en-US" sz="926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знак разлуки и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романе никогда не обещает спокойствия: она уводит на войну, разделяет близких и заставляет героев снова и снова менять направление жизни. В ней слышится не только движение, но и невозможность вернуться к прежнему дому.
</a:t>
            </a:r>
            <a:endParaRPr lang="en-US" sz="1021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где судьба не защищена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степь и дорога появляются рядом, они создают ощущение мира без твердых границ и опоры. Такое пространство хорошо передает состояние героев, для которых любовь и надежда постоянно оказываются под угрозой разрыва.
</a:t>
            </a:r>
            <a:endParaRPr lang="en-US" sz="10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усиливается по мере того, как личное чувство оказывается втянуто в общий распад привычной жизни.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разрушительные силы связаны с историей и общественным давлением, а не с одной частной ошибкой.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роману М. А. Шолохова «Тихий Дон»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любовь Григория и Аксиньи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показана не как случайная спутница героя, а как женщина, прошедшая через унижение, страх и зависимость, но не утратившая внутреннего достоинства и силы сопротивления.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любовь к Григорию — это не только страсть, но и попытка вырваться из жизни, где за нее все решают другие, а собственная воля постоянно наталкивается на насилие и осуждение.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Аксиньи в том, что она умеет бороться за счастье, но мир романа почти не оставляет ей шансов на устойчивую, защищенную и свободную жизнь.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как самостоятельный трагический образ
</a:t>
            </a:r>
            <a:endParaRPr lang="en-US" sz="2346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помогают увидеть, как личное чувство связано с образом неустойчивого мира.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не украшают сюжет, а постоянно напоминают: чувство героев живет в мире, где устойчивость почти недостижима.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в сценах любви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семейной саги к истории любви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сюжетных узлов по роману М. А. Шолохова «Тихий Дон»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эта линия воспринимается как символ столкновения живой личности с жестокой эпохой, где счастье оказывается хрупким, а свобода — дорогой ценой.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судьба выходит за пределы частной драмы: она отражает распад старого мира, в котором человек уже не может опереться на прежние правила и уверенные ответы.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чувство героев не отвлеченно, а через бытовые детали, семейные столкновения и исторические перемены, поэтому их история выглядит жизненно и убедительно.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любви Григория и Аксиньи соединяются верность, вина, страсть и страх потери, а это делает их отношения психологически сложными и эмоционально запоминающимися.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любовь Григория и Аксиньи стала литературным символом
</a:t>
            </a:r>
            <a:endParaRPr lang="en-US" sz="2133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новым эпизодом возрастает ощущение необратимости происходящего и сужается пространство для надежды.
</a:t>
            </a:r>
            <a:endParaRPr lang="en-US" sz="125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драматизма приходится на финал: личная история полностью подчиняется трагической логике времени.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роману М. А. Шолохова «Тихий Дон»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напряженность ключевых эпизодов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чувства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и Аксинья начинают как люди, которые идут против семейных запретов и общинных норм. Их связь сразу становится не только личным выбором, но и вызовом укладу хутора.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войны и разлуки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 разрывают их жизнь, уводят героя на фронт и лишают пару устойчивости. Любовь все чаще существует в ожидании, страхе и потере опоры.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утрата завершает не только отношения героев, но и целую эпоху. Остается ощущение разрушенного дома, несбывшегося счастья и необратимой цены исторического насилия.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как итог любви и эпохи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Григория и Аксиньи показывает, как личное чувство ломается под давлением семьи, войны и истории. Именно поэтому их любовь остается одной из самых сильных и горьких в русской прозе XX века.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любви на фоне распада мира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2026-05-20T01:48:18Z</dcterms:created>
  <dcterms:modified xsi:type="dcterms:W3CDTF">2026-05-20T01:48:18Z</dcterms:modified>
</cp:coreProperties>
</file>