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954238"/>
            <a:ext cx="41433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факторы, определяющие развитие страны и ее устойчивость к внешним шокам.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3375" y="1127875"/>
            <a:ext cx="5853600" cy="1652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экономики современной России
</a:t>
            </a:r>
            <a:endParaRPr lang="en-US" sz="3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экономика России устроена по-особому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территория, неравномерное расселение и богатая ресурсная база формируют модель экономики, где сырьевой сектор, транспорт и инфраструктура особенно важны. С 2014 года внешние ограничения усилили давление, а после 2022 года ускорили перестройку торговли, логистики и финансовых расчетов.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Валовой внутренний продукт формируют добыча, обрабатывающая промышленность, торговля, транспорт, связь, финансы, строительство и государственное управление. Их вклад различается по регионам и зависит от специализации территорий.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комплекс обеспечивает значительную часть экспортной выручки и бюджетных доходов. Поэтому изменения мировых цен на нефть, газ и нефтепродукты напрямую отражаются на доходах государства и бизнеса.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дает основную долю занятости в городах, а сельское хозяйство усилило экспортные позиции благодаря зерну, масличным культурам и продуктам питания. Это делает экономику более многосекторной, чем кажется на первый взгляд.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России: основные отрасли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ВВП России в 2019–2025 годах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годы с разной реакцией экономики на пандемию, санкции и внутренний спрос.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быстро восстанавливалась после шоков, но рост остается чувствительным к внешним условиям и бюджетной поддержке.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2025 — оценка/прогноз по сводным макроэкономическим обзорам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уголь и нефтепродукты остаются ключевыми товарами российского экспорта. Они приносят валютную выручку, поддерживают инвестиции и влияют на внешнеторговый баланс 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 валютная выручка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ТЭК заметно воздействует на доходы регионов, федеральный бюджет и стоимость энергии внутри страны. Поэтому колебания на сырьевых рынках быстро отражаются на инвестициях, расходах и ценах.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и внутренние цены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Нефтегазовый сектор и его влияние на экономику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макроэкономических показателей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менялись базовые показатели экономики в 2021–2024 годах.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изменения инфляции и курса рубля; при этом занятость и выпуск сохранили относительную устойчивость благодаря адаптации спроса и торговли.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Банк России, Минэкономразвития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3810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84543"/>
            <a:ext cx="464400" cy="37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8468" y="2943103"/>
            <a:ext cx="449888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89543"/>
            <a:ext cx="464400" cy="37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и перестройка внешней торговли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затронули банки и международные платежи, поэтому выросла роль альтернативных валют, новых схем расчетов и внутренних финансовых каналов.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и расчеты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Поставки стали длиннее и дороже: изменилась маршрутизация грузов, увеличились сроки доставки, а бизнесу пришлось перестраивать цепочки снабжения.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 поставки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связи усилились с Китаем, Индией, Турцией, странами ЕАЭС и рядом государств Азии, Ближнего Востока и Латинской Америки.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партнеры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ищут замены оборудованию и комплектующим, пересматривают контракты и расширяют локальное производство, чтобы снизить зависимость от внешних ограничений.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бизнеса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цепочки поставок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поэтапную адаптацию производства, торговли и сервисов к новым условиям.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Импортозамещение и технологический суверенитет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Импортозамещение охватывает машиностроение, микроэлектронику, фармацевтику, программное обеспечение, авиастроение и выпуск промышленного оборудования. Важен не только рост выпуска, но и сохранение качества продукции.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критерии успеха — доступность комплектующих, производительность труда, сроки вывода новых товаров на рынок и способность компаний быстро перенастраивать производственные процессы без потери надежности.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суверенитет означает не изоляцию, а способность критически важные отрасли обеспечивать отечественными решениями, сохраняя конкурентоспособность и устойчивость к внешним ограничениям.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сложной остается зависимость от импортных станков, высокоточных деталей и сложного технологического оборудования. Именно эти позиции труднее всего заменить в короткие сроки.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 ключевая ставка Банка России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ставки влияет прежде всего на кредиты, ипотеку и решения бизнеса по инвестициям и запасам.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инфляция ускоряется, Банк России повышает ставку, чтобы сдержать спрос и стабилизировать цены, но это делает заемные деньги дороже.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 России, Росстат; отдельные значения показаны схематично по официальной динамике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труда: дефицит кадров и новые требования к профессиям
</a:t>
            </a:r>
            <a:endParaRPr lang="en-US" sz="29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безработица сочетается с нехваткой работников в промышленности, строительстве, медицине, образовании, транспорте и IT. Особенно востребованы рабочие специальности, инженеры и специалисты среднего звена.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повышают зарплаты в дефицитных профессиях, а взрослые все чаще проходят переобучение. Дополнительным ответом на нехватку кадров становится внутрирегиональная миграция и более гибкий подбор персонала.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в экономическом развитии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центров и периферийных территорий показывает неравномерность роста, доходов и инфраструктурных возможностей.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9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регионов России по открытым экономическим обзорам и общим структурным признакам
</a:t>
            </a:r>
            <a:endParaRPr lang="en-US" sz="1269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Столичные, промышленно развитые и сырьевые регионы опережают территории со слабой инфраструктурой; различия особенно заметны в доходах, занятости и качестве транспортной сети.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бюджет опирается на НДПИ, налоги на прибыль и добавленную стоимость, а также на ненефтегазовые поступления; при этом сырьевые доходы сохраняют стратегическое значение.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Поступления от нефти и газа зависят от мировых цен, экспортных объемов и курса рубля, поэтому бюджет чувствителен к внешней конъюнктуре и колебаниям спроса.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растут из-за социальных обязательств, обороны, инфраструктурных проектов и мер адаптации экономики, что усиливает роль бюджетного планирования и приоритизации.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бюджет и нефтегазовые доходы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расходов бюджета России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статей отражает баланс между текущими обязательствами государства и вложениями в безопасность, инфраструктуру и человеческий капитал.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приходится на социальные и оборонные расходы; заметна и поддержка экономики, что важно для устойчивости в условиях внешних ограничений.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 структуре расходов федерального бюджета Российской Федерации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4631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72310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3900" y="3278360"/>
            <a:ext cx="351900" cy="46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финансовой устойчивости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сильнее опираются на внутренние ресурсы, депозиты населения и корпоративные средства, поскольку доступ к зарубежному капиталу и части внешних рынков ограничен.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фондирование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 поддерживает бизнес, строительство и потребительский спрос, но его условия зависят от стоимости денег, рисков и программ государственной поддержки.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Кредитование и ипотека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собственной платежной системы и технологической базы повышает устойчивость банковского сектора к внешним ограничениям и сбоям.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инфраструктура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платежи, переводы в рублях и дистанционные сервисы делают расчеты удобнее и снижают зависимость от иностранных платежных решений.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внешнего шока к новой экономической равновесии
</a:t>
            </a:r>
            <a:endParaRPr lang="en-US" sz="2428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логике адаптации экономики к санкциям, логистическим сбоям и изменениям внешнего спроса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 определяется не только номинальными доходами, но и их покупательной способностью, занятостью, инфляцией и доступностью кредита для повседневных и крупных расходов.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Потребительский рынок и уровень жизни населения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бюджет сильнее всего чувствует изменение цен на продукты, жилье, транспорт, одежду и услуги; именно эти категории быстрее всего влияют на повседневные решения.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рынке заметны рост онлайн-покупок, укрепление маркетплейсов, расширение доли российских товаров и более осторожное отношение домохозяйств к необязательным тратам.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партнеры России и изменение направлений торговли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все чаще поддерживаются через новые логистические маршруты, долгосрочные контракты и переориентацию расчетов на альтернативные каналы.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азиатских направлений растет, а экспорт становится более диверсифицированным по географии, хотя сырьевые товары по-прежнему доминируют.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 направлениям внешней торговли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перспективы и ограничения роста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возможен за счет инвестиций в инфраструктуру, образование и цифровые технологии, которые повышают связанность рынка, качество рабочей силы и скорость обновления производства.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Серьезным ограничением остаются демографические изменения: сокращение трудовых ресурсов усложняет расширение производства и усиливает конкуренцию за квалифицированных работников.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требует диверсификации экономики, глубокой переработки сырья и роста эффективности, чтобы снижать зависимость от внешней конъюнктуры.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зависимость от импортного оборудования, неравномерность развития регионов и слабая конкуренция в отдельных отраслях замедляют повышение производительности.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экономика России сильна ресурсами, масштабом рынка и адаптацией к ограничениям, но ее долгосрочный успех зависит от технологий, человеческого капитала, производительности и снижения региональных дисбалансов.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России: ресурсы, адаптация и выбор развития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2026-05-25T11:03:30Z</dcterms:created>
  <dcterms:modified xsi:type="dcterms:W3CDTF">2026-05-25T11:03:30Z</dcterms:modified>
</cp:coreProperties>
</file>