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суть, типы и роль в природе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эволюционный механизм, формирующий наследственные адаптации и биологическое разнообразие.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теории естественного отбора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в XIX веке впервые систематически объяснил эволюцию видов через естественный отбор, сменив прежние идеи ламаркизма и фиксизма. Его работы заложили основу современного понимания биологии.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суть и механизм действия естественного отбора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популяции происходит наследуемая изменчивость признаков, создавая различия среди особей, которые влияют на их выживаемость и потомство.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влиянием отбора изменяется частота признаков в будущем поколении, приводя к адаптациям и эволюционным изменениям в популяции.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 полезными признаками получают преимущество в борьбе за существование, что увеличивает их репродуктивный успех по сравнению с другими.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реализации естественного отбора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Наследуемая изменчивость в признаках должна присутствовать в популяции, чтобы различия могли передаваться потомкам.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выживаемости и плодовитости особей с разными чертами создают отбор, способствующий увеличению частоты полезных признаков.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ресурсов ведёт к борьбе за существование, при которой конкуренция определяет шансы на выживание и размножение.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отбора: классификация и сравнительный анализ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сохраняет средние значения признаков, устраняя экстремальные отклонения, что способствует устойчивости вида во времени и поддержанию оптимальных характеристик.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смещает среднее значение признака в определённом направлении под влиянием изменений среды, тогда как дизруптивный поддерживает крайние варианты, способствуя дивергенции и полиморфизму.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и дизруптивный отбор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в природе: проявления и примеры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стабильной среды стабилизирующий отбор препятствует появлению нежелательных отклонений, что обеспечивает сохранение оптимальных характеристик популяции.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окраска крыльев бабочек Araschnia levana и оптимальная масса яиц у голубей, где средние формы имеют наибольшую жизнеспособность и репродуктивный успех.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отбор: формирование новых адаптаций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условий движущий отбор приводит к постепенному смещению признаков популяции, создавая новых адаптированных особей к новым требованиям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длины клюва у галапагосских вьюрков иллюстрирует, как селективное давление вызванное изменением доступных ресурсов способствует быстрой эволюции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отбор: адаптивная дивергенция в популяциях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увеличивает частоту крайних значений признака, снижая значение средних форм и способствуя образованию нескольких морф внутри одной популяции.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являются две морфы рыбиды и различия клювов вьюрков, что отражает адаптацию к разным кормовым нишам в одной экосистеме.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отбора: индустриальный меланизм у бабочек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начала промышленной революции светлые формы берёзовой пяденицы преобладали в Англии. Загрязнение воздуха вызвало рост численности тёмных форм, более приспособленных к затемнённым условиям среды.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индустриального меланизма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за период 1840–2000 гг. показывают, как экологические воздействия могут сдвигать баланс форм в популяции, подтверждая гибкость механизмов отбора во времени.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динамика и уроки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улучшением качества воздуха в конце XX века численность светлых форм восстановилась, что демонстрирует изменчивость направленности естественного отбора в ответ на внешние факторы.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после очистки воздуха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отбор: поддержание генетического разнообразия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Носительство гена серповидноклеточной анемии снижает риск тяжелого течения малярии. Такой аллель сохраняется в популяциях из-за уравновешенного отбора, несмотря на потенциальный вред.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малярии через серповидноклеточную анемию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генетическое разнообразие в системе HLA обеспечивает устойчивость к широкому спектру инфекций, поддерживаемое сбалансированным отбором для адаптации к меняющимся патогенам.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разнообразия HLA-антигенов в иммунитете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и формирование внешних признаков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самца павлина — яркий пример полового отбора. Его пышные перья сигнализируют о силе и здоровье, привлекая внимание самок. Такая демонстрация увеличивает шансы на успешное спаривание.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павлина — символ успеха и здоровья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оленей крупные рога играют важную роль в соперничестве между самцами. Наросты служат не только для защиты, но и как визуальный сигнал превосходства, что существенно влияет на выбор самок.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Наросты и рога: оружие борьбы за партнеров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у человека: график выживаемости новорождённых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масса тела новорождённых способствует максимальной выживаемости. Отклонения в обе стороны увеличивают риск осложнений и смертности.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подтверждает, что стабилизирующий отбор поддерживает средние параметры веса для максимального выживания.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Всемирной организации здравоохранения, 2022
</a:t>
            </a:r>
            <a:endParaRPr lang="en-US" sz="13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Антибиотикоустойчивость: пример действия движущего отбора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применение антибиотиков усиливает давление отбора на бактериальные популяции, способствуя распространению устойчивых штаммов.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устойчивый рост доли антибиотикоустойчивых бактерий вследствие селективного давления.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5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Центра контроля заболеваний США, 2021
</a:t>
            </a:r>
            <a:endParaRPr lang="en-US" sz="13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 у дарвиновых вьюрков: наглядный пример дизруптивного отбора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вьюрков Галапагосских островов наблюдается два крайних типа клюва — крупный и мелкий, которые обеспечивают эффективное использование разного корма. Это состояние устойчиво и повышает выживаемость особей с такими признаками.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формы клюва менее приспособлены и встречаются реже, что демонстрирует классический пример дизруптивного отбора, ведущего к полиморфизму внутри одной популяции.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218" y="1145300"/>
            <a:ext cx="54156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форм естественного отбора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 по-разному влияют на распределение признаков в популяции, порождая разнообразие адаптаций.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формы отбора играют ключевую роль в формировании адаптаций и структуры популяций.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эволюционной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Групповой отбор: примеры, теории и обсуждение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Групповой отбор рассматривает преимущества для популяции в целом, проявляющиеся через кооперацию и жертвенное поведение отдельных особей, как у муравьёв или пчёл.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выгодно колонии, однако вызвало споры относительно преобладания группового или индивидуального отбора в природе.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продолжаются, поскольку индивидуальный отбор чаще обеспечивает прямые выгоды отдельным особям, что затрудняет оправдание жертвенности.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споры, групповой отбор признаётся важным механизмом для объяснения социального поведения и эволюции у коллективных организмов.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отбора и экология: адаптация к различным условиям среды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преобладает в неизменных и предсказуемых экосистемах, где удерживаются средние характеристики, обеспечивая стабильность популяции.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в стабильных средах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климата или появления новых ресурсов доминируют движущий и дизруптивный отборы, способствуя адаптации к новым условиям и дивергенции популяции.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и дизруптивный отбор при изменении условий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естественный отбор: аллели и их распространение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изменяет частоты аллелей в популяциях, усиливая распространение генов, повышающих выживаемость в конкретных условиях, как в случае серповидноклеточной анемии и устойчивости к малярии.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молекулярные методы позволяют проследить динамику генетических изменений, что подтверждает роль отбора в формировании генетического 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 двигатель видообразования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6500" y="15773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генетических различий под воздействием естественного отбора ведёт к репродуктивной изоляции и появлению новых видов, как показано на примере клиньевидных грызунов и дарвиновых вьюрков.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6500" y="31769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процессы адаптивной радиации, когда виды быстро диверсифицируются, осваивая различные экологические ниши в пределах одной географической области.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фундамент биологии и будущего человечества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лежит в основе эволюционной теории и обеспечивает разнообразие жизни. Его понимание важно для медицины, экологии и устойчивого развития в эпоху глобальных изменений.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2026-05-10T06:12:29Z</dcterms:created>
  <dcterms:modified xsi:type="dcterms:W3CDTF">2026-05-10T06:12:29Z</dcterms:modified>
</cp:coreProperties>
</file>