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Империи, войны и торговые пути меняли карту Азии.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Азии в XVII–XVIII вв.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в эпоху перестройки власти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XVII–XVIII веках азиатские державы удерживали огромные территории, но всё чаще сталкивались с мятежами, дефицитом средств и внешним давлением. Это время показывает, как менялась власть от имперских центров до региональных сил.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462" y="1205475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7862" y="1205475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0762" y="3061600"/>
            <a:ext cx="425700" cy="37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5162" y="3080520"/>
            <a:ext cx="425700" cy="3405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изучаем: Азия в XVII–XVIII веках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державы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Османская империя, Сефевидский Иран, державы Моголов, Цинский Китай и Япония Эдо задавали политический ритм эпохи. Их решения влияли на соседние земли и торговые сети.
</a:t>
            </a:r>
            <a:endParaRPr lang="en-US" sz="1211" dirty="0"/>
          </a:p>
        </p:txBody>
      </p:sp>
      <p:sp>
        <p:nvSpPr>
          <p:cNvPr id="10" name="Text 3"/>
          <p:cNvSpPr txBox="1"/>
          <p:nvPr/>
        </p:nvSpPr>
        <p:spPr>
          <a:xfrm>
            <a:off x="47751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и управление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Войны, налоги и реформы управления определяли, насколько долго центр мог удерживать провинции. Особенно заметны были попытки усилить армию, бюрократию и контроль над ресурсами.
</a:t>
            </a:r>
            <a:endParaRPr lang="en-US" sz="1211" dirty="0"/>
          </a:p>
        </p:txBody>
      </p:sp>
      <p:sp>
        <p:nvSpPr>
          <p:cNvPr id="11" name="Text 4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 контакты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компании, караванные пути и морские порты связывали континент с внешним миром. Торговля приносила доход, но одновременно открывала путь конкуренции и вмешательству.
</a:t>
            </a:r>
            <a:endParaRPr lang="en-US" sz="1211" dirty="0"/>
          </a:p>
        </p:txBody>
      </p:sp>
      <p:sp>
        <p:nvSpPr>
          <p:cNvPr id="12" name="Text 5"/>
          <p:cNvSpPr txBox="1"/>
          <p:nvPr/>
        </p:nvSpPr>
        <p:spPr>
          <a:xfrm>
            <a:off x="47751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силы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регионах усиливались местные правители, племенные союзы и военные элиты. Это меняло баланс между столицей и окраинами, а в ряде случаев вело к распаду прежнего порядка.
</a:t>
            </a:r>
            <a:endParaRPr lang="en-US" sz="121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как система соперничающих центров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43875" y="1278173"/>
            <a:ext cx="2548800" cy="1317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Мозаика государств
</a:t>
            </a:r>
            <a:pPr algn="l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Азии не была единым пространством: рядом существовали империи, ханства и торговые города. Их соперничество определялось доступом к землям, налогам и стратегическим переходам.
</a:t>
            </a:r>
            <a:endParaRPr lang="en-US" sz="1305" dirty="0"/>
          </a:p>
        </p:txBody>
      </p:sp>
      <p:sp>
        <p:nvSpPr>
          <p:cNvPr id="10" name="Text 3"/>
          <p:cNvSpPr txBox="1"/>
          <p:nvPr/>
        </p:nvSpPr>
        <p:spPr>
          <a:xfrm>
            <a:off x="3309499" y="1278173"/>
            <a:ext cx="2548800" cy="1317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давление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северных границах усиливалось российское продвижение, а на морских путях всё активнее действовали европейские державы. Это меняло старые маршруты и расстановку сил.
</a:t>
            </a:r>
            <a:endParaRPr lang="en-US" sz="1355" dirty="0"/>
          </a:p>
        </p:txBody>
      </p:sp>
      <p:sp>
        <p:nvSpPr>
          <p:cNvPr id="11" name="Text 4"/>
          <p:cNvSpPr txBox="1"/>
          <p:nvPr/>
        </p:nvSpPr>
        <p:spPr>
          <a:xfrm>
            <a:off x="6075074" y="1278173"/>
            <a:ext cx="2548800" cy="1317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Спорные пространства
</a:t>
            </a:r>
            <a:pPr algn="l" indent="0" marL="0">
              <a:lnSpc>
                <a:spcPct val="100000"/>
              </a:lnSpc>
              <a:buNone/>
            </a:pPr>
            <a:r>
              <a:rPr lang="en-US" sz="12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континента борьба шла за караванные дороги, оазисы и пограничные зоны. Именно там чаще всего решались вопросы безопасности, торговли и власти.
</a:t>
            </a:r>
            <a:endParaRPr lang="en-US" sz="145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фон: торговля, оружие и налоги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опоры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торговые компании закреплялись в Индийском океане через укреплённые порты и фактории. Они не просто вели обмен, а создавали постоянные опорные пункты влияния.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63695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военная модель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возрастала роль артиллерии, крепостей и регулярных частей. Военная сила всё чаще требовала не только храбрости, но и постоянного финансирования.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788205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Налоги как 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правителей всё важнее становились переписи, земельные сборы и контроль над доходами провинций. Налоги превращались в главный ресурс армии и двора.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81753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факторов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Торговля, война и управление всё теснее связывались между собой. Кто контролировал пути и ресурсы, тот получал преимущество в борьбе за власть.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усиления к кризису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типичный цикл: расширение власти, рост нагрузки, кризис и передача полномочий на места.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Османская империя: мощь и нагрузка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85804" y="2180525"/>
            <a:ext cx="2312362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и 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и население империи оставались огромными, но удерживать их становилось всё труднее. Постоянные кампании требовали денег, а пограничные регионы нуждались в гибком управлении.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00913" y="2180525"/>
            <a:ext cx="2312362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провинций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Провинциальные элиты усиливались, потому что именно они собирали доходы, обеспечивали порядок и влияли на местные гарнизоны. Центр всё чаще вынужден был с ними считаться.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816256" y="2180525"/>
            <a:ext cx="2312400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границ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балканских и ближневосточных рубежах Османы сталкивались с внешним нажимом и внутренним напряжением. Империя сохраняла мощь, но уже несла на себе заметную административную нагрузку.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Сефевиды: легитимность под ударом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династию и веру
</a:t>
            </a:r>
            <a:pPr algn="ctr" indent="0" marL="0">
              <a:lnSpc>
                <a:spcPct val="100000"/>
              </a:lnSpc>
              <a:buNone/>
            </a:pPr>
            <a:r>
              <a:rPr lang="en-US" sz="10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Шиитская легитимность долго помогала Сефевидам удерживать власть и объединять страну вокруг династии. Однако к началу XVIII века дворцовые конфликты ослабили сам механизм управления и доверие к центру.
</a:t>
            </a:r>
            <a:endParaRPr lang="en-US" sz="1115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 войной
</a:t>
            </a:r>
            <a:pPr algn="ctr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вторжения стали проверкой на прочность. Когда государство оказалось в кризисе, уже было трудно быстро собрать ресурсы, восстановить порядок и защитить ключевые территории.
</a:t>
            </a:r>
            <a:endParaRPr lang="en-US" sz="1125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Провинции выходят из-под контроля
</a:t>
            </a:r>
            <a:pPr algn="ctr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Слабость столицы быстро почувствовали на местах: провинции начали жить по собственным правилам, а местные силы всё чаще действовали самостоятельно. Связь между центром и окраинами становилась всё менее надёжной.
</a:t>
            </a:r>
            <a:endParaRPr lang="en-US" sz="102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Азия: войны и управление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0000" y="15823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 держав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Османы и Сефевиды соперничали за пограничные области, караванные пути и налоговые районы. Война здесь была не эпизодом, а способом удержать влияние в стратегических зонах.
</a:t>
            </a:r>
            <a:endParaRPr lang="en-US" sz="1125" dirty="0"/>
          </a:p>
        </p:txBody>
      </p:sp>
      <p:sp>
        <p:nvSpPr>
          <p:cNvPr id="9" name="Text 3"/>
          <p:cNvSpPr txBox="1"/>
          <p:nvPr/>
        </p:nvSpPr>
        <p:spPr>
          <a:xfrm>
            <a:off x="3776300" y="27000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местной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9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центральная власть ослабевала, на первый план выходили местные правители и военные лидеры. Они собирали налоги, поддерживали порядок и всё меньше зависели от столицы.
</a:t>
            </a:r>
            <a:endParaRPr lang="en-US" sz="1111" dirty="0"/>
          </a:p>
        </p:txBody>
      </p:sp>
      <p:sp>
        <p:nvSpPr>
          <p:cNvPr id="10" name="Text 4"/>
          <p:cNvSpPr txBox="1"/>
          <p:nvPr/>
        </p:nvSpPr>
        <p:spPr>
          <a:xfrm>
            <a:off x="6277525" y="1857275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политическая реальность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периода управление всё чаще строилось на компромиссе между центром и регионами. Контроль над территориями сохранялся, но уже ценой уступок и постоянного баланса.
</a:t>
            </a:r>
            <a:endParaRPr lang="en-US" sz="118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4150" y="1539450"/>
            <a:ext cx="3365400" cy="204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этот период именно контроль маршрутов и пастбищ часто решал судьбу союзов и ханств.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517075"/>
            <a:ext cx="4320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540000" y="1539450"/>
            <a:ext cx="41193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3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XVII–XVIII вв.
</a:t>
            </a:r>
            <a:endParaRPr lang="en-US" sz="5332" dirty="0"/>
          </a:p>
        </p:txBody>
      </p:sp>
      <p:sp>
        <p:nvSpPr>
          <p:cNvPr id="7" name="Text 4"/>
          <p:cNvSpPr txBox="1"/>
          <p:nvPr/>
        </p:nvSpPr>
        <p:spPr>
          <a:xfrm>
            <a:off x="540075" y="3121350"/>
            <a:ext cx="41193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устойчивость зависела от пространства, а не только от династии.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1352931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1352931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1352931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джунгарской экспансии в степи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Степная военная держава
</a:t>
            </a:r>
            <a:pPr algn="ctr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Джунгарское государство опиралось на мобильную конницу, дисциплину и контроль над степными переходами. Его сила ощущалась в районах, где караваны и кочевые маршруты пересекались, а соседям приходилось искать новые способы обороны и союзы.
</a:t>
            </a:r>
            <a:endParaRPr lang="en-US" sz="1009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контролирует путь
</a:t>
            </a:r>
            <a:pPr algn="ctr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 с соседними ханствами показывало, что власть в Центральной Азии строилась на контроле территории и людей, а не на столицах в привычном европейском смысле. Кто удерживал путь, тот влиял на политический порядок.
</a:t>
            </a:r>
            <a:endParaRPr lang="en-US" sz="1090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 кочевые земли
</a:t>
            </a:r>
            <a:pPr algn="ctr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казахских жузов джунгарское давление означало не только военные столкновения, но и борьбу за пастбища, водные источники и безопасность перекочёвок. В степи границы определялись не линиями на карте, а возможностью удержать пространство.
</a:t>
            </a:r>
            <a:endParaRPr lang="en-US" sz="100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ханства дробились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729425" y="1339354"/>
            <a:ext cx="78906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через союз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Ханства сохраняли самостоятельность, пока знати удавалось быстро собирать конные отряды и договариваться о походах. Но такие союзы были временными, поэтому власть редко выходила за пределы личной лояльности.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726975" y="2503554"/>
            <a:ext cx="78906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Нестабильные доходы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Доходы от караванной торговли и пошлин зависели от безопасности дорог и сезонных колебаний. Когда торговые потоки слабели, правители теряли средства для содержания войска и укрепления авторитета.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726975" y="3679104"/>
            <a:ext cx="78906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Слабый центр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Огромные расстояния делали управление медленным и дорогим. В этих условиях усиливались местные группы влияния, а центр чаще превращался в один из соперничающих узлов, чем в безусловный источник порядка.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роста к ослаблению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0000" y="1573153"/>
            <a:ext cx="8079900" cy="6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 — начало XVII века
</a:t>
            </a:r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Акбаре и его преемниках империя достигла максимального размаха. Центр опирался на налоговую систему, назначение чиновников и армию, способную удерживать огромные владения.
</a:t>
            </a:r>
            <a:endParaRPr lang="en-US" sz="1205" dirty="0"/>
          </a:p>
        </p:txBody>
      </p:sp>
      <p:sp>
        <p:nvSpPr>
          <p:cNvPr id="9" name="Text 3"/>
          <p:cNvSpPr txBox="1"/>
          <p:nvPr/>
        </p:nvSpPr>
        <p:spPr>
          <a:xfrm>
            <a:off x="770900" y="2623475"/>
            <a:ext cx="7848900" cy="6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Перегрузка управления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XVII века выросли расходы на войны и содержание аппарата. Усиление региональных элит и затяжные конфликты показали, что столице всё труднее быстро управлять провинциями.
</a:t>
            </a:r>
            <a:endParaRPr lang="en-US" sz="1205" dirty="0"/>
          </a:p>
        </p:txBody>
      </p:sp>
      <p:sp>
        <p:nvSpPr>
          <p:cNvPr id="10" name="Text 4"/>
          <p:cNvSpPr txBox="1"/>
          <p:nvPr/>
        </p:nvSpPr>
        <p:spPr>
          <a:xfrm>
            <a:off x="1039300" y="3658950"/>
            <a:ext cx="7580700" cy="6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центра
</a:t>
            </a:r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XVIII веке имперская оболочка сохранялась, но реальная власть всё чаще переходила к местным правителям. Блеск двора ещё оставался, однако единый центр уже не определял всю политическую жизнь Индии.
</a:t>
            </a:r>
            <a:endParaRPr lang="en-US" sz="120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игроки на индийской карте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Маратхская мобильность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Маратхи использовали подвижные отряды, знание местности и сеть союзов, чтобы расширять влияние. Они действовали быстрее имперских войск и умело превращали местную поддержку в политическое преимущество.
</a:t>
            </a:r>
            <a:endParaRPr lang="en-US" sz="1081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политическая карта
</a:t>
            </a:r>
            <a:pPr algn="ctr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силы показывали, что политическая карта Южной Азии переставала быть строго имперской. На месте одной вертикали власти возникало несколько конкурирующих центров, каждый из которых опирался на собственные ресурсы.
</a:t>
            </a:r>
            <a:endParaRPr lang="en-US" sz="1009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Подъём местных элит
</a:t>
            </a:r>
            <a:pPr algn="ctr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областях Индии усиливались навабы, раджи и другие местные правители. Их власть росла там, где центр уже не успевал собирать налоги и обеспечивать безопасность.
</a:t>
            </a:r>
            <a:endParaRPr lang="en-US" sz="114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Механика власти в Южной Азии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 как опора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Земельный доход оставался основой власти: без него нельзя было содержать армию и чиновников. Поэтому контроль над сбором налогов был не менее важен, чем победа на поле боя.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63695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кампании требовали денег, людей и времени. Если война затягивалась, расходы росли быстрее поступлений, и правительству приходилось уступать часть полномочий местным силам.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788205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Провинции берут верх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Мятежи разрушали связь между центром и провинциями. Когда местные правители удерживали налоги и войска у себя, государство начинало распадаться на отдельные зоны влияния.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81753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аппарата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Чиновничество было связующим звеном между властью и обществом. Но при нехватке ресурсов даже хорошо выстроенная система переставала работать равномерно и теряла управляемость.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новая династия укрепила Китай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40033" y="2070354"/>
            <a:ext cx="254880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порядка
</a:t>
            </a:r>
            <a:pPr algn="l" indent="0" marL="0">
              <a:lnSpc>
                <a:spcPct val="100000"/>
              </a:lnSpc>
              <a:buNone/>
            </a:pPr>
            <a:r>
              <a:rPr lang="en-US" sz="1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перехода власти Цин сумели быстро восстановить управляемость страны. Сильная бюрократия и жёсткая иерархия помогли подчинить территорию и вернуть доверие к центральной власти.
</a:t>
            </a:r>
            <a:endParaRPr lang="en-US" sz="1399" dirty="0"/>
          </a:p>
        </p:txBody>
      </p:sp>
      <p:sp>
        <p:nvSpPr>
          <p:cNvPr id="9" name="Text 3"/>
          <p:cNvSpPr txBox="1"/>
          <p:nvPr/>
        </p:nvSpPr>
        <p:spPr>
          <a:xfrm>
            <a:off x="3305656" y="2070354"/>
            <a:ext cx="254880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границ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династия уделяла особое внимание границам и пограничным регионам. Это позволяло сдерживать внешние угрозы и одновременно укреплять контроль над пространствами, которые прежде оставались нестабильными.
</a:t>
            </a:r>
            <a:endParaRPr lang="en-US" sz="1327" dirty="0"/>
          </a:p>
        </p:txBody>
      </p:sp>
      <p:sp>
        <p:nvSpPr>
          <p:cNvPr id="10" name="Text 4"/>
          <p:cNvSpPr txBox="1"/>
          <p:nvPr/>
        </p:nvSpPr>
        <p:spPr>
          <a:xfrm>
            <a:off x="6071231" y="2070354"/>
            <a:ext cx="254880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Завоевание и управление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Цин не только завоевали новые земли, но и включили их в административную систему. Благодаря этому империя превратилась из военной победы в устойчивую государственную конструкцию.
</a:t>
            </a:r>
            <a:endParaRPr lang="en-US" sz="139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удерживался мир Эдо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729425" y="1339354"/>
            <a:ext cx="78906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даймё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Сёгунат выстроил строгую систему подчинения даймё, чтобы не допустить их самостоятельной политики. Иерархия удерживала страну от крупных внутренних войн и делала власть предсказуемой.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726975" y="2503554"/>
            <a:ext cx="78906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внешних связей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ограниченных внешних контактов снижала риск вмешательства извне и уменьшала давление со стороны морских держав. Япония сосредоточилась на внутреннем порядке, а не на расширении влияния за океаном.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726975" y="3679104"/>
            <a:ext cx="78906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через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Стабильность Эдо опиралась не только на силу, но и на регулярность правил. Когда статус каждого слоя общества ясен, конфликтов становится меньше, а государство действует устойчивее.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повороты Восточной Азии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776300" y="3213600"/>
            <a:ext cx="2346000" cy="11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Эдо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Японии сёгунат закрепил иерархию и ограничил внешние контакты. Внутренняя стабильность стала важнее экспансии, а власть опиралась на контроль над даймё и общую дисциплину.
</a:t>
            </a:r>
            <a:endParaRPr lang="en-US" sz="1262" dirty="0"/>
          </a:p>
        </p:txBody>
      </p:sp>
      <p:sp>
        <p:nvSpPr>
          <p:cNvPr id="9" name="Text 3"/>
          <p:cNvSpPr txBox="1"/>
          <p:nvPr/>
        </p:nvSpPr>
        <p:spPr>
          <a:xfrm>
            <a:off x="6277525" y="2259125"/>
            <a:ext cx="2346000" cy="11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пути 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XVIII веку Восточная Азия демонстрировала два разных ответа на вызовы эпохи: интеграцию завоёванных земель в Китае и сознательную закрытость в Японии.
</a:t>
            </a:r>
            <a:endParaRPr lang="en-US" sz="1262" dirty="0"/>
          </a:p>
        </p:txBody>
      </p:sp>
      <p:sp>
        <p:nvSpPr>
          <p:cNvPr id="10" name="Text 4"/>
          <p:cNvSpPr txBox="1"/>
          <p:nvPr/>
        </p:nvSpPr>
        <p:spPr>
          <a:xfrm>
            <a:off x="540000" y="1724025"/>
            <a:ext cx="2346000" cy="1196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Консолидация Цин
</a:t>
            </a:r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смены династии в Китае новый режим сосредоточился на восстановлении порядка, усилении бюрократии и контроле северных рубежей. Это создало основу для длительной политической стабильности.
</a:t>
            </a:r>
            <a:endParaRPr lang="en-US" sz="113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конкуренция в регионе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85804" y="2180525"/>
            <a:ext cx="2312362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как источник силы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Аюттхая строила влияние на связях между внутренними районами и морскими маршрутами. Порты приносили доход, но одновременно делали государство зависимым от торговли и внешних партнёров.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00913" y="2180525"/>
            <a:ext cx="2312362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маршруты и власть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Вьетнамские владения Нгуенов укреплялись за счёт контроля речных путей и прибрежных зон. Это позволяло собирать доходы и удерживать торговые узлы в условиях постоянного соперничества.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816256" y="2180525"/>
            <a:ext cx="2312400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 и уязвимость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торговля связывала регион с более широким миром, но повышала уязвимость прибрежных территорий. Именно поэтому укрепление портов и флота становилось вопросом политического выживания.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Азии XVII–XVIII веков показывает общий ритм: мощные государства усиливались, затем сталкивались с перегрузкой, войнами и региональными центрами силы. Устойчивее оказывались те, кто сочетал армию, управление и признанную легитимность.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эпохи перемен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2026-07-26T07:25:49Z</dcterms:created>
  <dcterms:modified xsi:type="dcterms:W3CDTF">2026-07-26T07:25:49Z</dcterms:modified>
</cp:coreProperties>
</file>