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2528" y="328275"/>
            <a:ext cx="4088344" cy="448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клеточного строения организма и ключевые темы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68175" y="2597400"/>
            <a:ext cx="3411600" cy="16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начинается с клетки — фундаментального блока всех организмов.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и развитие клеточной теории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исследователи Шванн и Шлейден доказали, что все живые существа состоят из клеток. С изобретением микроскопа стало возможным подробно изучить строение клетки как основу жизни.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и строение клетки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Жизненные процессы 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1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обеспечивает дыхание, питание и размножение, поддерживая деятельность организма. В ней происходят обмен веществ и рост, необходимые для жизни.
</a:t>
            </a:r>
            <a:endParaRPr lang="en-US" sz="1184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органеллы 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1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контролирует наследственную информацию, цитоплазма — место химических реакций, а мембрана регулирует обмен веществ между клеткой и окружением.
</a:t>
            </a:r>
            <a:endParaRPr lang="en-US" sz="1187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Самостоятельность и взаимодействие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1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клетки живут отдельно, как одноклеточные, другие работают вместе в тканях, формируя сложные организмы, что позволяет им выполнять разные функции.
</a:t>
            </a:r>
            <a:endParaRPr lang="en-US" sz="116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и многоклеточные организмы: основные отличия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организмы, например амёбы и бактерии, осуществляют все основные процессы внутри одной клетки без помощи других.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многоклеточных организмах клетки специализируются, образуя ткани и органы для выполнения конкретных функций.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852415" y="22690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труда между клетками в многоклеточных позволяет организму развиваться и адаптироваться к окружающей среде эффективнее.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650" y="1692439"/>
            <a:ext cx="2220933" cy="131217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74125" y="1692439"/>
            <a:ext cx="2220933" cy="131217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26600" y="1692439"/>
            <a:ext cx="2220933" cy="131217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форм и размеров клеток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361975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клеток в организме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могут быть округлыми, как эритроциты, или вытянутыми, как мышечные клетки, а также кубическими, как клетки эпителия. Это связано с их функциями.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14450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Варьирование размеров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клеток варьируется: бактерии — около 0,001 мм, человеческие клетки — примерно 0,01–0,1 мм. Размер влияет на скорость обмена веществ и функции.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66925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крупная клетка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Крупнейшая известная клетка — яйцо страуса, видимое невооружённым глазом, что уникально среди типов клеток благодаря её копусу питания.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670763"/>
            <a:ext cx="3856200" cy="130997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прокариот и эукариот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основные структурные и функциональные различия между прокариотическими и эукариотическими клетками.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имеют простое строение без ядра, тогда как эукариоты обладают комплексной системой органелл для специализированных функций.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биологии, 2023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роль клеточной мембраны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22374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мембрана состоит из двойного слоя липидов с встроенными белками, которые обеспечивают её целостность и гибкость.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75227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защищает клетку от внешних воздействий и регулирует транспорт веществ внутрь и наружу посредством специальных каналов и рецепторов.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25767" y="2265765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Мембрана участвует в передаче сигналов между клеткой и окружающей средой, влияя на её поведение и адаптацию.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79007" y="2266011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формы клетки и внутренней среды также зависит от мембранного комплекса, что необходимо для здоровья клетки.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цитоплазмы в клетке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04050" y="1888850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заполняет пространство между мембраной и ядром, создавая среду для работы органелл и проведения химических реакций.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04050" y="3136031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ней осуществляются обмен веществ, транспортирование продуктов и хранение важных компонентов клеточного метаболизма.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Процентное распределение компонентов клетки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клетки состоит из воды, которая необходима для всех биохимических процессов и поддержания структуры.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содержание белков указывает на важность ферментов и структурных молекул для жизнедеятельности клетки.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Биохимические исследования клеточной структуры, 2022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96"/>
            <a:ext cx="4020300" cy="13113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4050" y="3037744"/>
            <a:ext cx="4020300" cy="13113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ядра в хранении генетической информации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06750" y="1395625"/>
            <a:ext cx="34338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центр 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содержит хромосомы, которые хранят ДНК — код всех наследственных признаков. Оно контролирует синтез РНК, обеспечивая передачу информации.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406750" y="3191200"/>
            <a:ext cx="34338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и деление 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ядре происходит координация работы клетки и подготовка к делению, благодаря чему осуществляется воспроизведение и поддержание функций организма.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— энергетические станции клетки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отвечают за выработку энергии в клетке, преобразуя питательные вещества в молекулы АТФ — основной источник энергии для всех клеточных процессов.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06750" y="2703344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мембраны митохондрий создают складки, увеличивающие площадь поверхности для эффективного протекания биохимических реакций дыхания.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06750" y="3599027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Активные клетки, например мышечные или нервные, содержат особенно много митохондрий, что обеспечивает непрерывное снабжение необходимой энергией.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Эндоплазматическая сеть и рибосомы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36875" y="2279725"/>
            <a:ext cx="3423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Подразделение эндоплазматической сети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Эндоплазматическая сеть делится на шероховатую и гладкую части. Шероховатая покрыта рибосомами и участвует в процессе синтеза белков, необходимых для клетки.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36875" y="3654050"/>
            <a:ext cx="3423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рибосом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— это мелкие органеллы, которые собирают аминокислоты в белковые молекулы согласно генетической информации из ядра.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61336" y="1893206"/>
            <a:ext cx="218700" cy="21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9350" y="1905356"/>
            <a:ext cx="218700" cy="19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20655" y="1887806"/>
            <a:ext cx="200813" cy="229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62087" y="1893206"/>
            <a:ext cx="218700" cy="218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аппарата Гольджи и лизосом
</a:t>
            </a:r>
            <a:endParaRPr lang="en-US" sz="2000" dirty="0"/>
          </a:p>
        </p:txBody>
      </p:sp>
      <p:sp>
        <p:nvSpPr>
          <p:cNvPr id="14" name="Text 2"/>
          <p:cNvSpPr txBox="1"/>
          <p:nvPr/>
        </p:nvSpPr>
        <p:spPr>
          <a:xfrm>
            <a:off x="276132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Сортировка и транспорт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органелла сортирует молекулы и направляет их к различным частям клетки или для секреции наружу.
</a:t>
            </a:r>
            <a:endParaRPr lang="en-US" sz="928" dirty="0"/>
          </a:p>
        </p:txBody>
      </p:sp>
      <p:sp>
        <p:nvSpPr>
          <p:cNvPr id="15" name="Text 3"/>
          <p:cNvSpPr txBox="1"/>
          <p:nvPr/>
        </p:nvSpPr>
        <p:spPr>
          <a:xfrm>
            <a:off x="509349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Модификация веществ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Аппарат Гольджи преобразует белки и липиды, придавая им нужную форму и свойства перед транспортировкой внутри или вне клетки.
</a:t>
            </a:r>
            <a:endParaRPr lang="en-US" sz="928" dirty="0"/>
          </a:p>
        </p:txBody>
      </p:sp>
      <p:sp>
        <p:nvSpPr>
          <p:cNvPr id="16" name="Text 4"/>
          <p:cNvSpPr txBox="1"/>
          <p:nvPr/>
        </p:nvSpPr>
        <p:spPr>
          <a:xfrm>
            <a:off x="5011700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отходов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Лизосомы содержат ферменты, которые расщепляют повреждённые органеллы и чужеродные вещества, очищая клетку от ненужного.
</a:t>
            </a:r>
            <a:endParaRPr lang="en-US" sz="928" dirty="0"/>
          </a:p>
        </p:txBody>
      </p:sp>
      <p:sp>
        <p:nvSpPr>
          <p:cNvPr id="17" name="Text 5"/>
          <p:cNvSpPr txBox="1"/>
          <p:nvPr/>
        </p:nvSpPr>
        <p:spPr>
          <a:xfrm>
            <a:off x="726207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Лизосомы помогают уничтожать вредоносные бактерии и поддерживают внутренний гомеостаз для сохранения клеточного здоровья.
</a:t>
            </a:r>
            <a:endParaRPr lang="en-US" sz="92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стенка у растений и её значение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642913" y="1804507"/>
            <a:ext cx="35787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стенка из целлюлозы придаёт растительной клетке прочность и стабильную форму, защищая её от механических повреждений и неблагоприятных условий.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42913" y="3153662"/>
            <a:ext cx="35787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регулирует обмен водой, предотвращая чрезмерное увлажнение или обезвоживание, что сохраняет жизнеспособность ткани и всей растения.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395025" y="1389200"/>
            <a:ext cx="3328800" cy="105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5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90%
</a:t>
            </a:r>
            <a:endParaRPr lang="en-US" sz="5500" dirty="0"/>
          </a:p>
        </p:txBody>
      </p:sp>
      <p:sp>
        <p:nvSpPr>
          <p:cNvPr id="8" name="Text 2"/>
          <p:cNvSpPr txBox="1"/>
          <p:nvPr/>
        </p:nvSpPr>
        <p:spPr>
          <a:xfrm>
            <a:off x="5361000" y="2542600"/>
            <a:ext cx="3328800" cy="12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0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занимает вакуоль внутри клетки, обеспечивая поддержку структуры и аккумулируя питательные вещества вместе с продуктами обмена.
</a:t>
            </a:r>
            <a:endParaRPr lang="en-US" sz="2098" dirty="0"/>
          </a:p>
        </p:txBody>
      </p:sp>
      <p:sp>
        <p:nvSpPr>
          <p:cNvPr id="9" name="Text 3"/>
          <p:cNvSpPr txBox="1"/>
          <p:nvPr/>
        </p:nvSpPr>
        <p:spPr>
          <a:xfrm>
            <a:off x="444900" y="4477352"/>
            <a:ext cx="3328800" cy="2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по биологии для средней школы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444900" y="1389200"/>
            <a:ext cx="2930100" cy="14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вакуоли может достигать почти всей внутренней площади растительной клетки, влияя на её осмотическое давление и форму.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50" y="1691198"/>
            <a:ext cx="4017300" cy="13142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6200" y="1690248"/>
            <a:ext cx="4017300" cy="131425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 — фотосинтез и энергия растений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92300" y="3127425"/>
            <a:ext cx="3433800" cy="113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хлоропласты превращают солнечный свет в энергию
</a:t>
            </a:r>
            <a:pPr algn="l" indent="0" marL="0">
              <a:lnSpc>
                <a:spcPct val="115000"/>
              </a:lnSpc>
              <a:buNone/>
            </a:pPr>
            <a:r>
              <a:rPr lang="en-US" sz="1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 содержат зелёный пигмент хлорофилл, который поглощает солнечный свет. Благодаря сложным процессам фотосинтеза в них образуются углеводы, необходимые растению для роста и развития.
</a:t>
            </a:r>
            <a:endParaRPr lang="en-US" sz="1276" dirty="0"/>
          </a:p>
        </p:txBody>
      </p:sp>
      <p:sp>
        <p:nvSpPr>
          <p:cNvPr id="9" name="Text 3"/>
          <p:cNvSpPr txBox="1"/>
          <p:nvPr/>
        </p:nvSpPr>
        <p:spPr>
          <a:xfrm>
            <a:off x="4894000" y="3127425"/>
            <a:ext cx="3433800" cy="113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Уникальность хлоропластов в клетках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1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 присутствуют только в растительных клетках и некоторых протистах, позволяя этим организмам создавать органические вещества из простых неорганических соединений, обеспечивая питание.
</a:t>
            </a:r>
            <a:endParaRPr lang="en-US" sz="126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1625" y="2462993"/>
            <a:ext cx="3856200" cy="170126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отличия животной и растительной клетки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02000" y="2242700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сравнивает структуру и функции клеток в животных и растениях, выделяя ключевые особенности, влияющие на их работу и жизнедеятельность.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02000" y="30769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клетки обладают дополнительными структурами для фотосинтеза и поддержания формы, что отличает их от животной клеточной организации.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1525" y="4437680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человека и растений, 2022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митоза — процесса клеточного деления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последовательных стадий митоза в клетке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клеток в поддержании жизни организма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обеспечивают обмен веществ, снабжая организм энергией и строительными материалами для роста и восстановления тканей.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06884" y="31523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 клетки формируют ткани и органы, организуя скоординированную работу систем внутри организма.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006294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выполняют функции защиты, участвуя в иммунных реакциях, предотвращая проникновение и развитие инфекций.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4006294" y="315217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структура обеспечивает адаптацию живых существ к условиям внешней среды, поддерживая их жизнеспособность и здоровье.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Клеточное строение — основа жизни и науки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являются фундаментом биологических процессов и здоровья организмов. Их изучение способствует развитию медицины и экологии, расширяя наши возможности для решения современных научных задач.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2026-05-09T00:39:26Z</dcterms:created>
  <dcterms:modified xsi:type="dcterms:W3CDTF">2026-05-09T00:39:26Z</dcterms:modified>
</cp:coreProperties>
</file>