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Алексеевич Бунин: жизнь, творчество, место в русской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прозаик, соединивший классику XIX века с точностью литературы XX века.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между старой и новой эпохой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Бунина рождалось на переломе веков, когда старая Россия стремительно менялась, а литература искала новые формы. Его книги впитали опыт кризиса, войн, революций и эмиграции, но сохранили верность ясности, наблюдательности и внутренней дисциплине слова.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родился 10 октября 1870 года в Воронеже в обедневшей дворянской семье, где память о прошлом была частью повседневной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он провёл в усадьбе Озёрки Елецкого уезда, среди средней русской природы, крестьянского быта и впечатлений, которые позже станут основой его прозы.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наблюдения за деревней, садом, полями и семейным укладом сформировали особую бунинскую чувствительность к времени, утрате и красоте уходящего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Елецкой гимназии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учился в гимназии, но полного курса не окончил. Недостаток систематического образования он восполнил самостоятельным чтением и постоянной работой над языком.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1887–1889: первые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начали появляться его первые стихотворения и прозаические опыты. Ранние публикации обозначили интерес к точности наблюдения и лаконичной форме.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Юношеская работа и переводы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статистиком, корректором и журналистом приучила Бунина к дисциплине. Важную роль в формировании его стиля сыграли переводы Байрона, Теннисона, Лонгфелло и Саади.
</a:t>
            </a:r>
            <a:endParaRPr lang="en-US" sz="1066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самообразование и первые публикации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мир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бунинских текстах усадьба редко выглядит просто фоном. Она становится пространством семейной памяти, где каждый предмет хранит след ушедшей жизни и прежнего уклада. Через детали интерьера, сада и аллеи писатель передаёт ощущение исчезающей России.
</a:t>
            </a:r>
            <a:endParaRPr lang="en-US" sz="91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«Антоновские яблоки» и запах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«Антоновские яблоки» усадебный мир раскрывается через запахи, звуки и сезонные перемены. Осенний воздух, сад, крестьянские голоса и бытовые мелочи складываются в образ России, которую уже нельзя вернуть.
</a:t>
            </a:r>
            <a:endParaRPr lang="en-US" sz="866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утрата в одном образе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Бунина усадьба — это не только гармония природы и культуры, но и знак исторического перелома. Старый дом, запущенный парк и тишина аллей вызывают не ностальгию в поверхностном смысле, а глубокое переживание необратимости.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образ русской усадьбы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7984" y="1992620"/>
            <a:ext cx="254991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продолжал линию Пушкина, Фета и Тютчева, сохраняя ясность мысли, строгость формы и высокую культуру стиха.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строится на точной детали: цвет, свет, движение облаков и линия пейзажа создают ощущение увиденного воочию мира.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Бунина выверен и сдержан. Звучание стиха усиливает смысл, но никогда не подменяет его внешней эффектностью.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особенно заметно переживание быстротечности жизни. Красота мира у Бунина всегда соседствует с ощущением её неизбежного исчезновения.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Бунина: традиция и индивидуальный стиль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Бунина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личная память у Бунина соединяется с историческим опытом и пейзажной поэтикой.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смысловой центр — память, природа и утрата; именно они связывают его стихи и прозу в единый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И. А. Бунина, изучаемым в школьном курсе литературы.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«Антоновские яблоки»: лирическая проза о памяти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4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1900: публикация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быстро стало одним из самых узнаваемых у Бунина. Оно выделилось необычной для прозы музыкальностью и вниманием к ощущениям.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797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воспоминаний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строится не как единый сюжет, а как цепь воспоминаний. Из отдельных картин постепенно возникает целостный образ ушедшей усадебной России.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3800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яблок, осенний сад, деревенские голоса и бытовые подробности создают ощущение живой памяти, где каждая деталь несёт эмоциональный смысл.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729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в финале перерастает в размышление об исчезновении целой культуры. Рассказ становится не только воспоминанием, но и прощанием с прошлым.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«Деревня»: жесткая правда о народной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Бунин отказывается от идеализации крестьянского мира. Он показывает бедность, неустроенность, грубость повседневности и внутреннюю разобщённость деревни начала XX 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построено на беспощадной наблюдательности: детали быта, речь персонажей и общая атмосфера создают картину тяжёлой социальной и духовной деградации.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«Деревня» вызвала острые споры, потому что разрушала привычные представления о народной правде. Бунин заставлял читателя видеть проблему без прикрас и упрощений.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мимолётности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счастье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любовь почти всегда переживается как вспышка, которая не может длиться долго. Счастье оказывается ярким, но хрупким, и именно это придаёт чувству особую силу.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после расставания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расставания остаются память, внутренний надлом и тихая трагедия. Поэтому его любовная проза звучит не как история успеха, а как размышление о невозвратимости человеческого счастья.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 году Бунин покинул Россию и поселился во Франции, прежде всего в Париже и Грасе, где прожил большую часть эмигрантской жизни.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жизнь во Франции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отрыва от родины усилил в его прозе и дневниках мотивы ностальгии, исторической катастрофы и памяти о невозвратном культурном мире.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эмиграции Бунин оставался заметной фигурой: печатался в зарубежной прессе, участвовал в литературной среде и поддерживал живую связь с читателями.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вдали от России он сохранял верность русскому языку, продолжая развивать его точность, выразительность и традиции классической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573" y="1835776"/>
            <a:ext cx="384821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И. А. Бунина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жанры и темы Бунина от лирической памяти к трагическому осмыслению любви и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жанрах Бунин возвращается к памяти, утрате и судьбе России; сильнее всего эта линия раскрывается в прозе.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Бунин: «Антоновские яблоки» (1900), «Деревня» (1910), «Солнечный удар» (1925), «Жизнь Арсеньева» (1933), «Тёмные аллеи» (1943).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7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94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детства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детство связано с природой, семейным укладом и впечатлениями дореволюционной России, которые становятся частью внутреннего мира героя.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опирается на личный опыт Бунина, но превращает биографию в художественное исследование формирования личности, памяти и первых жизненных впечатлений.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утрата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переживания показаны не как романтический идеал, а как опыт, через который человек острее понимает хрупкость счастья и быстротечность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лирику, философию памяти и точную историческую деталь, поэтому воспринимается как один из главных итогов всего бунинского пути.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стороны романа «Жизнь Арсеньева»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художественный мир Бунина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для Бунина последовательность: от конкретной детали к памяти, утрате и размышлению о времени.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 года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прожил долгую жизнь и успел пройти путь от дореволюционной литературы до признания в эмиграции.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жизни И. А. Бунина: 1870–1953.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творческая биография позволила ему последовательно отточить стиль, в котором каждая фраза выглядит выверенной и предельно точной.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признания Бунина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 личная биография Бунина постепенно превратилась в историю писателя мирового масштаба.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идет от признания в России к международному авторитету, достигнутому уже в эмиграции.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Бунин: 1909 — академик Российской академии наук; 1920 — эмиграция; 1933 — Нобелевская премия; 1943 — «Тёмные аллеи»; 1953 — смерть в Париже.
</a:t>
            </a:r>
            <a:endParaRPr lang="en-US" sz="8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1933 года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по литературе была присуждена Бунину за мастерство, с которым он продолжил традиции русской классической прозы, сохранив при этом собственный, легко узнаваемый стиль.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стал первым русским писателем — лауреатом этой премии, и это событие подтвердило международное значение его прозы, созданной вне официальной литературной и политической системы.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важность награды заключалась в том, что она была получена в эмиграции: мир признал художественную ценность Бунина независимо от границ и идеологий.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Бунина помогают анализировать пейзаж, художественную деталь и авторскую интонацию, потому что в них смысл часто рождается из точного наблюдения за миром.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как тема любви может звучать трагически и сдержанно одновременно, без лишнего пафоса, но с сильным психологическим напряжением.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текстах удобно разбирать мотив памяти, композицию, сравнение и эпитет: эти средства создают не только красоту речи, но и эмоциональную глубину.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Бунина с литературой XIX века позволяет увидеть, как писатель сохраняет классическую традицию и вместе с тем по-новому осмысляет человека и историю.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 школьном изучении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соотношение в наследии Бунина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точный подсчет, а соотношение основных жанровых пластов в литературном наследии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его творчества — малая проза и лирическая проза; поэзия остается вторым важнейшим основанием его художественной репутации.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жанровая оценка по составу наследия И. А. Бунина; диаграмма носит иллюстративный характер.
</a:t>
            </a:r>
            <a:endParaRPr lang="en-US" sz="9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Бунин: классик памяти и утраты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стал писателем, который сохранил достоинство классической традиции и передал тревожный опыт XX века. Его книги учат видеть красоту мира, ценить память и понимать, насколько хрупко человеческое счастье.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2026-05-23T16:32:01Z</dcterms:created>
  <dcterms:modified xsi:type="dcterms:W3CDTF">2026-05-23T16:32:01Z</dcterms:modified>
</cp:coreProperties>
</file>