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экономика: хозяйство страны и его география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экономика объединяет производство, обмен, распределение и потребление товаров и услуг.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огромной площади, и хозяйство здесь развивается по-разному. Климат, ресурсы, вода и транспорт определяют специализацию регионов и то, как складывается «хозяйственная карта».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национальная экономика важна для географии России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05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67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национальной экономики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Домохозяйства поставляют труд и формируют спрос. Люди покупают товары и услуги, а значит поддерживают работу компаний и отраслей. Доходы семей влияют на объём потребления и накоплений.
</a:t>
            </a:r>
            <a:endParaRPr lang="en-US" sz="994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Домохозяйства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обеспечивают движение денег в экономике. Они принимают вклады, выдают кредиты и помогают компаниям и людям финансировать покупки, проекты и развитие производства.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регулирует правила игры: устанавливает законы, собирает налоги и направляет бюджет. Оно развивает инфраструктуру и поддерживает стратегически важные отрасли для всей страны.
</a:t>
            </a:r>
            <a:endParaRPr lang="en-US" sz="102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Фирмы производят продукцию, строят предприятия и нанимают работников. Они покупают сырьё и оборудование, оплачивают налоги и платят зарплату. Так формируются рабочие места и выпуск товаров.
</a:t>
            </a:r>
            <a:endParaRPr lang="en-US" sz="1029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Фирмы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третичном секторе важны услуги, которые «обслуживают» и бизнес, и семьи: логистика, образование, медицина, связь.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доля услуг растёт, это обычно говорит о развитии городов, технологий и качества жизни. Экономика становится разнообразнее, а труд — более квалифицированным.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структуре экономики стран с развитой экономикой (обзорные значения; точные доли различаются по странам).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Сектора экономики и их значение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124" y="1647777"/>
            <a:ext cx="1598689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различаются по тому, что они производят, и где развиваются наиболее активно. Важно и то, как они поддерживают друг друга.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почти всегда «цепочкой»: сырьё проходит переработку, а перевозки и связь связывают добывающие и потребляющие районы.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экономической географии (обобщающая структура отраслей).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хозяйства и их продукция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природного сырья дают материалы для электростанций, заводов и транспорта. После добычи сырьё направляют на переработку, а затем используют в разных отраслях — от химии до производства топлива. Так ресурсы превращаются в рабочие места и доходы.
</a:t>
            </a:r>
            <a:endParaRPr lang="en-US" sz="865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газ: энергия для страны и промышленности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плодородные земли и достаточное количество воды, выращивают зерно, овощи и другие культуры. Урожай обеспечивает питание населения и сырьё для пищевой промышленности. В итоге сельское хозяйство связывается с логистикой, складированием и торговлей.
</a:t>
            </a:r>
            <a:endParaRPr lang="en-US" sz="843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вода: основа сельского хозяйства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поставляют древесину и сырьё для бумаги, мебели и строительных материалов. От заготовки до производства проходит несколько этапов, где нужны транспорт, мастерские и рабочие специалисты. Поэтому рядом с лесными районами развиваются предприятия деревообработки.
</a:t>
            </a:r>
            <a:endParaRPr lang="en-US" sz="835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«живая фабрика» ресурсов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России как основа хозяйства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создания и продажи продукта.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сырья и товара в экономике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помогает понимать, насколько много товаров и услуг производит экономика. Однако он не измеряет полностью условия жизни, экологию и разницу доходов.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— стоимость всех конечных товаров и услуг за год
</a:t>
            </a:r>
            <a:endParaRPr lang="en-US" sz="2451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этому показателю сравнивают масштаб хозяйства разных стран и динамику за годы.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показателям национальных счетов (учебные и справочные материалы по ВВП).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образование часто дают самый заметный эффект: при тех же ресурсах растёт производительность, появляются новые продукты и способы работы.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экономика опирается не только на сырьё. Инвестиции в знания, технологии и подготовку кадров помогают выпускать больше продукции и качественнее.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закономерностей экономического развития (без привязки к конкретному году и стране; шкала условная для учебного анализа).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усиливают экономику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08" y="313759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8289" y="3137594"/>
            <a:ext cx="283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3598" y="3137594"/>
            <a:ext cx="2835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7149" y="1539483"/>
            <a:ext cx="2835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2458" y="1539483"/>
            <a:ext cx="2835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 профессии в хозяйстве страны
</a:t>
            </a:r>
            <a:endParaRPr lang="en-US" sz="2626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— это люди, которые участвуют в экономической деятельности и создают товары и услуги. Без работников невозможно наладить производство, перевозки и работу магазинов.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как основа выпуска продукции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Водители, работники связи и сферы услуг обеспечивают доставку, обмен информацией и обслуживание населения. Благодаря этому продукция доходит до потребителей, а экономика «двигается» в целом.
</a:t>
            </a:r>
            <a:endParaRPr lang="en-US" sz="882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связь и услуги для людей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готовят будущих работников, а специалисты социальной сферы поддерживают здоровье и развитие населения. Это влияет на занятость и на то, насколько квалифицированным становится труд.
</a:t>
            </a:r>
            <a:endParaRPr lang="en-US" sz="839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специалисты социальной сферы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помогает сохранять работоспособность людей и снижает число долгих больничных. Когда здоровье работников в порядке, предприятия работают стабильнее и эффективнее.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Врачи, медсёстры и безопасность труда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проектируют оборудование, а рабочие выполняют операции на заводах и стройках. Их знания и навыки напрямую влияют на качество продукции и скорость выполнения заказов.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рабочие на предприятиях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162620"/>
            <a:ext cx="4356600" cy="1298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учебных занятий (обобщённая схема).
</a:t>
            </a:r>
            <a:endParaRPr lang="en-US" sz="1354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семья получает деньги, на что их тратит и как формирует резерв. Потребление влияет на спрос, а налоги и покупки связывают семейные решения с работой предприятий.
</a:t>
            </a:r>
            <a:endParaRPr lang="en-US" sz="1341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семьи запускают цепочку спроса на товары и услуги, а регулярные платежи формируют часть налоговых поступлений. Накопления уменьшают риск и помогают планировать расходы.
</a:t>
            </a:r>
            <a:endParaRPr lang="en-US" sz="1352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бюджет и его связь с экономикой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— обязательные платежи граждан и организаций, которые поступают в государственный бюджет. Они помогают финансировать общественные услуги и поддерживать работу государства.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состоит из доходов и расходов. Его структура показывает приоритеты: какие задачи правительство считает важными для развития страны и регионов, в том числе в ближайшие годы.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бюджета строятся и ремонтируются дороги, работают школы и больницы, развивается транспорт, культура и социальная поддержка. Отдельные статьи связаны с обороной и управлением.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 государственный бюджет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основные направления, но конкретные доли меняются по годам и зависят от решений по финансированию программ.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бюджет ограничен, ресурсы распределяются между несколькими сферами. Инвестиции в образование и инфраструктуру формируют условия для долгосрочного роста.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для демонстрации структуры расходов (условные значения).
</a:t>
            </a:r>
            <a:endParaRPr lang="en-US" sz="88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направляются бюджетные средства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включает дороги, железные дороги, мосты, порты, аэропорты, линии электропередачи, связь, интернет и водоснабжение. Она обеспечивает устойчивые связи между районами добычи, производства и потребления.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инфраструктуре предприятия могут доставлять сырьё и товары, а школы, больницы и магазины — работать без перебоев. На практике это проявляется в транспортных узлах, электросетях и системах снабжения города или производства.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 основа хозяйственных связей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 производство → себестоимость → доставка и хранение → наценка продавца → конечная цена.
</a:t>
            </a:r>
            <a:endParaRPr lang="en-US" sz="1303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цена товара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пересечения удобно использовать как «ориентир» для начала учебного года: при изменении спроса равновесие смещается, и магазины корректируют закупки.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цена выше равновесной, возникает избыток, а ниже — дефицит. Поэтому спрос и предложение вместе определяют цену и объём продаж.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(условные значения для объяснения механизма рынка).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и предложение на примере школьных товаров
</a:t>
            </a:r>
            <a:endParaRPr lang="en-US" sz="25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Экспорт, импорт и международные связи России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— продажа товаров и услуг за границу, а импорт — покупка того, что страна не производит в нужных объёмах. Это связывает нашу экономику с рынками других государств.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экспортирует нефть, газ, уголь, металлы и зерно, а также ряд других товаров. Импорт чаще включает машины, электронику, лекарства, оборудование и отдельные виды сырья.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влияет на доходы страны: экспорт приносит валютные поступления, которые помогают финансировать развитие. Импорт закрывает потребности в технологиях и товарах.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меняются цены на мировом рынке или спрос на конкретную продукцию, меняются и возможности предприятий. Поэтому торговля требует планирования и развития разных отраслей.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регионах ведущими становятся добыча полезных ископаемых и энергетика, а в других — сельское хозяйство, машиностроение, лесная промышленность, туризм или транспортные услуги. Такая специализация формируется не случайно, а под местные условия.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специализация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с климатом, ресурсами, рельефом, численностью населения и положением относительно крупных транспортных путей. Поэтому одни территории развивают производство и переработку, а другие — обслуживание и перевозки.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хозяйство отличается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регионов России и различия в их хозяйстве
</a:t>
            </a:r>
            <a:endParaRPr lang="en-US" sz="24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940" y="1647777"/>
            <a:ext cx="2275058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стоит за проблемами, и какие направления решения позволяют повышать устойчивость экономики. Акцент сделан на модернизации, кадрах, инфраструктуре и расширении отраслей.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экономики зависит от того, насколько предприятия обновляются, насколько хорошо готовят кадры и насколько развита инфраструктура. Дополнительный эффект даёт развитие разных отраслей, а не только сырьевых.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учебных занятий (обобщённая логика проблем и мер).
</a:t>
            </a:r>
            <a:endParaRPr lang="en-US" sz="104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задачи развития национальной экономики
</a:t>
            </a:r>
            <a:endParaRPr lang="en-US" sz="24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экономика — единая система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экономика объединяет ресурсы, труд, предприятия, транспорт, финансы и государственное управление в единую систему. Для России особенно важны различия регионов: они определяют специализацию и перспективы роста.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2026-05-11T22:37:13Z</dcterms:created>
  <dcterms:modified xsi:type="dcterms:W3CDTF">2026-05-11T22:37:13Z</dcterms:modified>
</cp:coreProperties>
</file>