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жизни: основные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теорий и этапов развития жизни на Земле и за её пределами.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к науке: становление взглядов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человечество от религиозных мифов перешло к научному осмыслению происхождения жизни, включая опыт опровержения теории самозарождения в XVII–XIX веках.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Абиогенез: происхождение жизни из неорганики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основаны на гипотезе о синтезе органических молекул из неорганических компонентов в условиях ранней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 и Юри 1953 года демонстрирует образование аминокислот под воздействием электрических разрядов, поддерживая теорию химической эволюции.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Опарина и Холдейна заложили концепцию "первичного бульона" и послужили фундаментом для понимания начальных этапов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831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53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жизнь из космоса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Зачатки жизни в космосе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утверждает, что органические молекулы могли быть доставлены на Землю с космическими телами, что поддерживается находками в метеоритах.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в марсианских метеоритах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метеорите ALH84001 обнаружены аминокислоты и сахара, что свидетельствует о возможном внеземном происхождении некоторых биомолекул.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как доказательство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способные выживать в экстремальных космических условиях, служат теоретической основой для возможности переноса жизни между планетами.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ранней Земле возник «первичный бульон» — насыщенный органическими веществами раствор, где могли формироваться первые биомолекулы. Эта среда стала колыбелью химической эволюции.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бульон: среда для жизни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древней планеты аминокислоты, нуклеотиды и липиды формировались из простых неорганических соединений, создавая основу для появления протоклеток.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биомолекул из неорганики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с примитивными липидными мембранами могли возникнуть вблизи гидротермальных источников — потенциальных очагов жизни за счёт энергетических и химических градиентов.
</a:t>
            </a:r>
            <a:endParaRPr lang="en-US" sz="992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Протобионты и гидротермальные источники
</a:t>
            </a:r>
            <a:endParaRPr lang="en-US" sz="1174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 и протобионты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химического состава живого и неживого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основных элементов в литосфере и организмах демонстрирует общность химических оснований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химического состава подтверждает общие первичные элементы жизни и геохимических процессов.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первые формы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ископаемые структуры, свидетельствующие о существовании прокариот более 3,5 млрд лет назад на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одноклеточные организмы без оформленного ядра, включают бактерии и археи, первые жизненные формы планеты.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показывают, что современные прокариоты генетически близки к древнейшим организмам, сохраняя первоначальные биологические черты.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Прокариотическое разнообразие играет важную роль в биосфере, поддерживая ключевые экологические функции и циклы веществ.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и фотосинтез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2,5 млрд лет назад цианобактерии приобрели способность к фотосинтезу, вырабатывая кислород и меняя состав атмосферы.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свободного кислорода вызвало «кислородную катастрофу», что привело к массовому вымиранию анаэробов и создало условия для нового биоразнообразия.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Эндосимбиотическая теория эукариот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примитивных эукариот с ядром и мембранными структурами в результате симбиоза прокариот.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 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пластид у фотосинтезирующих эукариот произошло от симбиоза с цианобактериями.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 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дыхательных прокариот сформировало митохондрии — основные энергетические органеллы клетки.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сохранили собственную ДНК, что подтверждает их происхождение как самостоятельных организмов в симбиозе.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эволюции жизни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изменений в биосфере неравномерны, с ключевыми переходными моментами, ускоряющими биологическое 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отражает эволюционные сдвиги от примитивных форм к сложным организмам, включая появление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научных исследований, 2024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многоклеточных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миллионов лет назад на Земле появились первые многоклеточные организмы. Эдиакарская биота представляет собой группу мягкотелых форм, которые демонстрируют ранние этапы эволюции сложных живых систем.
</a:t>
            </a:r>
            <a:endParaRPr lang="en-US" sz="1277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клеточной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специализированных клеток и тканей началось усложнение организмов, что привело к разнообразию биологических функций и форм жизни, заложив основу для дальнейшей эволюции.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 и эдиакарская биота
</a:t>
            </a:r>
            <a:endParaRPr lang="en-US" sz="21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произошёл резкий рост разнообразия животных видов на Земле.
</a:t>
            </a:r>
            <a:endParaRPr lang="en-US" sz="3697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знаменует собой резкое увеличение числа и сложности организмов, что стало ключевым этапом в формировании современных фил животных.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растениями и животными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Первые сосудистые растения вышли на сушу около 400 миллионов лет назад, обеспечив основу для колонизации новых экосистем и развития различных групп флоры.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 растениями последовали древние палоротники, голосеменные, а также первые наземные беспозвоночные и четвероногие с приспособлениями к жизни вне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11" y="1581150"/>
            <a:ext cx="3466304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позвоночных: основные этапы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важные эволюционные события для разных классов позвоночных с указанием временных рамок и ключевых адаптаций.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позвоночных отражает постепенное усложнение строения и адаптации к различным средам обитания.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учебная литература по биологии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естественный отбор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создают наследственное разнообразие, которое является сырьем для эволюционных процессов и формирует потенциал адаптации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закреплению благоприятных признаков, повышая шансы выживания и воспроизводства в изменяющейся среде.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промышленного меланизма бабочек демонстрирует, как изменение среды приводит к доминированию адаптивных форм и способствует поддержанию биологического разнообразия.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доказательства эволюции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сочетает черты рыб и земноводных, с костными плавниками и черепом, подходящим для жизни в воде и на суше. Эта находка документирует шаги освоения суши.
</a:t>
            </a:r>
            <a:endParaRPr lang="en-US" sz="940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— промежуточная форма между рыбами и земноводными
</a:t>
            </a:r>
            <a:endParaRPr lang="en-US" sz="745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обладает признаками как птиц, так и рептилий, что подтверждает эволюционный переход между этими группами. Его находки дают ключ к пониманию возникновения полёта у позвоночных.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переходное звено между рептилиями и птицами
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эволюция и сопоставление геномов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 белков помогает установить родственные связи между видами, выявляя общие генные маркеры и различия.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молекулярных часов используется для оценки временных рамок расхождения видов и эволюционных процессов.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Геномика позволяет исследовать численность и структуру генов, что раскрывает эволюционные адаптации и механизмы наследования.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дают возможность изучать эволюцию на молекулярном уровне, расширяя знания о происхождении видов.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Астробиология: поиски жизни за пределами Земли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океанов подо льдами Европы и Энцелада направлены на поиск условий пригодных для жизни, включая наличие воды и органических соединений, что является ключом к пониманию потенциала внеземной биоты.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на спутники Европы и Энцелада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Mars 2020 проводит анализ грунта и атмосферы Марса в поисках следов древней или современной жизни, используя современные приборы и методы детального биохимического анализа.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Mars 2020 и исследования Марса
</a:t>
            </a:r>
            <a:endParaRPr lang="en-US" sz="13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10 тысяч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искусственных геномных последовательностей созданы с помощью передовых методов синтетической биологии за последние годы.
</a:t>
            </a:r>
            <a:endParaRPr lang="en-US" sz="4106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по синтетической биологии,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синтетической биологии и техники секвенирования открывают новые возможности для понимания происхождения жизни и создания искусственных форм.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происхождения и эволюции жизни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и эволюции жизни способствует пониманию единства биосферы, поддерживает развитие критического мышления и вдохновляет на поиск новых знаний в астробиологии и смежных науках.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2026-05-10T02:00:29Z</dcterms:created>
  <dcterms:modified xsi:type="dcterms:W3CDTF">2026-05-10T02:00:29Z</dcterms:modified>
</cp:coreProperties>
</file>