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Синонимия: зачем языку нужны близкие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слова делают речь точнее, богаче и выразительнее.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Синонимия: как близкие слова работают в 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Синонимия показывает, как близкие по значению слова помогают точнее выражать мысль, различать стиль и избегать однообразия в устной и письменной речи.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частых повторах текст становится монотонным: одно слово быстро начинает звучать слишком часто и отвлекает от смысла. Синонимы помогают сохранить мысль и сделать фразу естественнее.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повторов одного слова подряд уже достаточно, чтобы речь стала однообразной
</a:t>
            </a:r>
            <a:endParaRPr lang="en-US" sz="23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 — это не полное совпадение слов, а близость значений при возможных различиях в оттенке, стиле и сочетаемости. Именно поэтому замена требует внимательности.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синонимии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 существует в языке в единственном точном дубле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вида синонимов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синонимов отличаются тем, как и где они работают в 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Синонимия бывает постоянной и контекстной; при выборе важна не только семантика, но и стиль.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лексике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частичные синонимы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синонимы почти не расходятся по значению и обычно взаимозаменяемы в учебном и нейтральном тексте. Но даже здесь нужно проверять, нет ли различий в закрепившемся употреблении.
</a:t>
            </a:r>
            <a:endParaRPr lang="en-US" sz="1488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Близость, а не тождество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Частичные синонимы похожи лишь по основному смыслу, но различаются оттенком, оценкой или сферой употребления. Поэтому выбор зависит от задачи высказывания, а не только от словарной близости.
</a:t>
            </a:r>
            <a:endParaRPr lang="en-US" sz="1488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именно частичные синонимы встречаются чаще всего. Они помогают точнее передать отношение говорящего, силу признака и стилистическую окраску фразы.
</a:t>
            </a:r>
            <a:endParaRPr lang="en-US" sz="15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 как группа близких слов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ряда обычно есть нейтральное слово, которое подходит почти в любом контексте. Остальные варианты усиливают образность, торжественность или эмоциональность высказывания.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ряду не равны по силе воздействия: красивый, прекрасный, чудесный и симпатичный передают одно качество, но с разной интенсивностью.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по 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зависит от того, нужно ли просто назвать признак или сделать речь ярче. Поэтому синонимический ряд — это инструмент точной настройки текста.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внутри ряда помогает увидеть, как язык распределяет значения между близкими формами, а не сводит их к одной простой замене.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синонимы в речи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именно тот смысл, который нужен в конкретной ситуации. Например, тихий, спокойный и безмолвный описывают разные состояния, а не одно и то же.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Избежание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 одного и того же слова текст становится тяжелее для чтения. Замена синонимом делает пересказ, сочинение или ответ более плавным и естественным.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передать оценку: хороший, удачный, отличный и замечательный звучат по-разному и подходят не в одинаковых контекстах.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подобранное слово делает речь убедительнее, потому что показывает не только факт, но и отношение говорящего к нему.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разговорные и книжные варианты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синонимы уместны почти в любой ситуации: они не привязаны к разговорной или торжественной манере и поэтому служат основной опорой для точного высказывания.
</a:t>
            </a:r>
            <a:endParaRPr lang="en-US" sz="1515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варианты звучат проще и живее, но требуют осторожности: они подходят для непринуждённого общения, однако могут быть неуместны в официальном тексте.
</a:t>
            </a:r>
            <a:endParaRPr lang="en-US" sz="1515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и торжественные слова придают речи возвышенность и более строгий тон. Их уместно использовать в сочинении, публичном выступлении или литературном анализе.
</a:t>
            </a:r>
            <a:endParaRPr lang="en-US" sz="15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различаются оттенками смысла, поэтому точный выбор определяет выразительность и уместность.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лексикологии русского языка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смысловых оттенка помогают различать близкие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слов и правильный выбор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показывает, что близкое по значению слово не всегда подходит в привычный оборот. Именно поэтому важно проверять не только смысл, но и устойчивую связь слов.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синоним должен сохранять не только смысл, но и привычную сочетаемость в русском языке.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примеры нормативных и ошибочных словосочетаний из школьной практики.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родо-видовых парах различие принципиально: общее и частное значение не совпадают. Это видно в учебных примерах, где одно слово включает другое.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логика родо-видовых отношений в лексике русского языка.
</a:t>
            </a:r>
            <a:endParaRPr lang="en-US" sz="715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значения помогают отличить общее понятие от частного.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синонима шаг за 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последовательной проверке значения, стиля и контекста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типичные ошибки чаще всего связаны не с незнанием слова, а с невниманием к контексту и норме. Проверка выбора помогает их избежать.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обобщение типичных речевых ошибок в учебной практике.
</a:t>
            </a:r>
            <a:endParaRPr lang="en-US" sz="713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обычно связаны с контекстом, стилем, логикой и сочетаемостью.
</a:t>
            </a:r>
            <a:endParaRPr lang="en-US" sz="23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важно не просто подобрать красивое слово, а выбрать то, которое подходит нейтральному сообщению. Это тренирует точность и чувство меры.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учебное задание на выбор синонима.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нужно сравнить, чтобы выбрать самый уместный.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 показывают разную стилистическую окраску. Такое сравнение помогает быстрее замечать, где речь остаётся нейтральной, а где становится разговорной или грубой.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учебное задание на различение стилистической окраски.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позволяют увидеть разницу между нейтральным, разговорным и грубым употреблением.
</a:t>
            </a:r>
            <a:endParaRPr lang="en-US" sz="23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ошибка возникает не в значении слова решение, а в его связи с глаголом. Именно такие случаи учат проверять словосочетание целиком.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учебное задание на проверку сочетаемости слов.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замена уже меняет норму употребления.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 собственной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особенно полезны, когда нужно убрать повтор и сохранить точность. Перед заменой стоит проверить, не изменится ли смысл и не станет ли фраза искусственной.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зависит от стиля текста: то, что хорошо звучит в разговоре, может быть лишним в сочинении. Поэтому слово нужно соотносить с ситуацией общения.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помогает привычка перечитывать готовую фразу целиком. Так легче заметить нарушение сочетаемости, лишнюю выразительность или слишком частую замену одного и того же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сферы показывают, что синонимы нужны не только для красоты. Они помогают редактировать текст, уточнять мысль и делать устную речь более точной.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обобщение по художественным, учебным и устным текстам.
</a:t>
            </a:r>
            <a:endParaRPr lang="en-US" sz="689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особенно выигрывают от точного подбора синонимов.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Синонимы: точность вместо случайной замены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точнее и выразительнее, если слово выбрано с учётом смысла, стиля, уместности и повторов. Главный навык — не заменять автоматически, а осознанно сравнивать варианты.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2026-07-25T19:33:18Z</dcterms:created>
  <dcterms:modified xsi:type="dcterms:W3CDTF">2026-07-25T19:33:18Z</dcterms:modified>
</cp:coreProperties>
</file>