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её изображение: что мы видим?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по-разному выглядит на фото, карте, глобусе и спутниковом снимке.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изображений 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Земли создают с разных высот и с помощью разных приборов. Каждый способ добавляет свою информацию: от формы поверхности до движения облаков и изменений во времени.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изображать Землю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целую планету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позволяют увидеть материки, океаны, ледники и города одновременно. Так легче понять, как устроена Земля в целом и как её части связаны между собой.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снимкам удобно сравнивать территории разных стран и районов. Можно заметить, где больше лесов, плотнее застройка или сильнее заметны следы деятельности человека.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изображений изучают погоду и природные зоны. Облака, снег, зелень и вода помогают понять, какие условия преобладают в разных местах.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снимков за разные годы показывает изменения поверхности. Видно, как растут города, отступают ледники, меняются реки и береговая линия.
</a:t>
            </a:r>
            <a:endParaRPr lang="en-US" sz="11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изображений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 земли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глаз и наземные камеры дают самый привычный взгляд на местность. Они хорошо передают внешний вид объектов, но видят только то, что находится прямо перед ними.
</a:t>
            </a:r>
            <a:endParaRPr lang="en-US" sz="119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Съёмка с 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Фотоаппараты и аэросъёмка показывают большие участки поверхности сверху. Такой взгляд помогает заметить форму дорог, кварталов, полей и природных границ.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Землю из космоса и собирают данные о суше, облаках, океанах и льдах. Их снимки удобны для сравнения больших территорий.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Радары посылают сигнал и получают отражение обратно, поэтому могут работать даже через облака и ночью. Это важно для наблюдения рельефа и движения объектов.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и обзор Земли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летит по орбите и делает снимки сверху. Такой ракурс даёт общий обзор и позволяет видеть большие участки Земли без помех от рельефа.
</a:t>
            </a:r>
            <a:endParaRPr lang="en-US" sz="960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орбита ближе к поверхности, поэтому на снимке различимы мелкие детали: дороги, здания, поля и береговые линии. Чем ближе спутник, тем точнее изображение.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орбита охватывает гораздо большую площадь за один проход. Это удобно, когда нужно сразу наблюдать страны, океаны или крупные погодные системы.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район можно сфотографировать снова через часы или дни. Так учёные сравнивают изменения облаков, льда, воды и городской застройки.
</a:t>
            </a:r>
            <a:endParaRPr lang="en-US" sz="10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снимок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фиксирует отражённый солнечный свет или собственное тепловое излучение объектов. Потом эти сигналы превращаются в изображение, которое можно хранить и изучать на компьютере.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показывает, насколько мелкие детали различимы на снимке. Если объект меньше одного пикселя, он почти исчезает или сливается с фоном.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снимок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картинка состоит из пикселей — маленьких цветных точек. Чем их больше и чем они мельче, тем точнее передаются форма и детали.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73213"/>
            <a:ext cx="277500" cy="22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71713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спектр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улавливает не только видимый свет, но и другие части спектра. Поэтому изображение может показывать больше, чем различает человеческий глаз.
</a:t>
            </a:r>
            <a:endParaRPr lang="en-US" sz="1115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некоторых снимках используются необычные цвета, чтобы выделить растения, влагу или температуру поверхности. Такие цвета помогают заметить важные различия быстрее.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участок может выглядеть по-разному в разных диапазонах света. Это позволяет лучше различать лес, воду, облака и сухую почву.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изображения меняются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выбирают так, чтобы облака не закрывали важные участки поверхности. Погодные условия сильно влияют на то, что можно увидеть.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 ночь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виден отражённый солнечный свет, а ночью — огни городов и тепловое излучение. Поэтому одно и то же место выглядит по-разному.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меняет снег, лёд, воду и зелень растений. Весной, летом, осенью и зимой изображения одной территории заметно различаются.
</a:t>
            </a:r>
            <a:endParaRPr lang="en-US" sz="11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и масштаб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«масштаб и разрешение»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пиксель может скрывать целое здание или часть дороги. Поэтому важно учитывать, насколько детальным является изображение.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масштаб, тем больше мелких объектов можно различить; при мелком масштабе остаются только общие очертания.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 карта: не одно и то же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фото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фотографии видны реальные детали местности: дома, деревья, дороги и тени. Она помогает рассмотреть облик района, но не подсказывает, как быстро туда попасть.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место на фото и карте читается по-разному. Поэтому для наблюдения и анализа используют оба изображения вместе.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убирает лишние подробности и оставляет главное в условных знаках. На ней удобно искать объекты, измерять расстояния и сравнивать разные территории.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Проекции карт и искажения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лист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Проекция помогает перенести шарообразную Землю на плоский лист. Но при таком переводе неизбежно что-то меняется: без искажений показать всю поверхность целиком невозможно.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проекции сохраняют форму объектов лучше, но увеличивают площади. Другие точнее передают расстояния или направления, поэтому выбор зависит от того, что именно нужно изучить.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Гренландия, полярные области или экваториальные районы могут выглядеть по-разному по размеру. Поэтому любую карту важно читать с учётом её назначения и способа построения.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Глобус, карта и атлас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способов изображения Земли показывает, зачем каждый из них нужен: один ближе к реальности, другой удобнее для поиска, третий — для систематизации.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лучше передаёт форму Земли, карта удобна для измерений и навигации, а атлас объединяет изображения разных масштабов и территорий.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 географии, обобщение для учебной 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район выглядит по-разному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аэрофотоснимке район читается как настоящий ландшафт: видны крыши домов, ширина улиц, тени деревьев и пятна зелени. Такой снимок помогает заметить детали, которые на карте обычно скрыты под условными знаками.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тот же район превращается в систему линий, подписей и символов. Дороги становятся чёткими маршрутами, кварталы — контурами, а река или парк — обозначениями, которые удобно сравнивать с другими территориями.
</a:t>
            </a:r>
            <a:endParaRPr lang="en-US" sz="10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ориентироваться по изображениям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крупные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береговой линии, крупных рек и очертаний материков или островов. Эти крупные контуры проще всего узнать и использовать как опорные точки для ориентирования.
</a:t>
            </a:r>
            <a:endParaRPr lang="en-US" sz="1044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найдите дороги, мосты, кварталы и пересечения улиц. Они помогают понять, как устроено пространство внутри района и где находятся важные ориентиры.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горы, долины, леса и равнины с тем, что показано на изображении. Природные формы часто повторяются в похожих контурах и хорошо подсказывают местоположение.
</a:t>
            </a:r>
            <a:endParaRPr lang="en-US" sz="1044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знакомое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изображение знакомо, сопоставьте его с тем, что уже видели раньше. Память о привычных силуэтах и границах помогает быстро понять, куда ведёт снимок или карта.
</a:t>
            </a:r>
            <a:endParaRPr lang="en-US" sz="10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рельеф на 2D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плоском изображении рельеф часто передают тенями: освещённые склоны выглядят светлее, а затенённые — темнее. Так проще заметить перепады высоты и направление наклона поверхности.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шкалы помогают различать высоты: низины, равнины и горы могут быть показаны разными оттенками. Это делает карту понятнее, чем обычное чёрно-белое изображение.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соединяют точки одной высоты и показывают форму склонов. Если линии расположены близко, склон крутой; если далеко — поверхность более пологая.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цифровых моделях рельефа высота задаётся числами, а затем превращается в изображение. Благодаря этому можно быстро сравнивать горы, долины и плато на одной схеме.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 времени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учебный пример для сравнения снимков разных лет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одни и те же территории меняются в разные годы: важно не только найти различия, но и понять, в каком направлении идёт процесс.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сокращается, а застройка растёт. Такие сравнения помогают увидеть направление изменений даже без точных абсолютных измерений.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13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данные от красивой картинки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 дата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посмотрите, кто сделал изображение и когда. Понятные источник и дата помогают понять, можно ли доверять снимку и относится ли он к нужному периоду.
</a:t>
            </a:r>
            <a:endParaRPr lang="en-US" sz="960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проверьте масштаб: по нему ясно, насколько крупные объекты видны и можно ли различить дороги, здания или только большие природные формы.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694925"/>
            <a:ext cx="32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цвета и подписи. Если цвета необычные, нужно узнать, что именно они показывают: видимый свет, тепло, влажность или другой параметр.
</a:t>
            </a:r>
            <a:endParaRPr lang="en-US" sz="1022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527650"/>
            <a:ext cx="29376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оцените обработку: фильтры, усиленный контраст и обрезка могут сделать картинку красивее, но исказить форму, границы и мелкие детали.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прочитать снимок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вопросов для чтения любого изображения Земли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Мини-активность: сравни два изображения
</a:t>
            </a:r>
            <a:endParaRPr lang="en-US" sz="205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934000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 ночь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пару изображений, сделанных в разное время суток. На дневном снимке лучше заметны дороги, крыши и границы кварталов, а ночной показывает огни, которые помогают понять, где сосредоточена жизнь города.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31860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диапазоны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изображение в видимом свете и в инфракрасном диапазоне. Тогда становится заметнее влажность, нагрев поверхности и состояние растительности, даже если обычные цвета почти не меняются.
</a:t>
            </a:r>
            <a:endParaRPr lang="en-US" sz="1117" dirty="0"/>
          </a:p>
        </p:txBody>
      </p:sp>
      <p:sp>
        <p:nvSpPr>
          <p:cNvPr id="11" name="Text 4"/>
          <p:cNvSpPr txBox="1"/>
          <p:nvPr/>
        </p:nvSpPr>
        <p:spPr>
          <a:xfrm>
            <a:off x="6098200" y="1934013"/>
            <a:ext cx="27720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летний и зимний виды одной территории. Снег, лёд и зелёная листва меняют контраст, поэтому легче увидеть, как сезоны влияют на берег, поля и леса.
</a:t>
            </a:r>
            <a:endParaRPr lang="en-US" sz="12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Землю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изображение Земли, нужно спросить: откуда оно взялось, как сделано и что изменилось в процессе обработки. Тогда фото, карта и глобус становятся понятными, а не просто красивыми.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2026-07-26T15:59:54Z</dcterms:created>
  <dcterms:modified xsi:type="dcterms:W3CDTF">2026-07-26T15:59:54Z</dcterms:modified>
</cp:coreProperties>
</file>