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лирика Пиндара прославляла победу, доблесть и память поколений.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Пиндар: поэт победы, чести и памяти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 и мир древнегреческих игр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 жил в эпоху греческих полисов, когда спортивная победа становилась общественным событием. Его песни звучали на праздниках и помогали сохранять славу победителей, их городов и родов.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Пиндара и его образование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 родился в Фивах, в Беотии — области с сильными религиозными и музыкальными традициями.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518 года до н. э.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древним источникам, он получил хорошее образование, изучал музыку, поэзию и правила торжественного исполнения.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и обучение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воспитание помогло ему создать высокую лирику, где уважение к традиции сочетается с ясной нравственной позицией.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поэта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жизни поэта: Фивы, Сицилия, Дельфы, Олимпия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Фивы и путь поэта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 происходил из Фив, но его поэзия не была связана только с одним городом. Он вырос в среде, где ценили религиозные обряды и музыкальное искусство.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мир как пространство славы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оды заказывали из Сиракуз, Кирены, Родоса и других центров. Так поэт стал голосом общего греческого мира, где победа и честь понимались одинаково.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жанры и формы поэзии Пиндара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связаны с торжественными случаями и победами на играх.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жанры объединяет прославление победы, мифологический образ и нравственный вывод о мере и чести.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древнегреческой лирики; произведения Пиндара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победная ода Пиндара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 частей в эпиникии.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320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725" y="1709690"/>
            <a:ext cx="428400" cy="380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Пиндара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 пишет как поэт большого события: его речь звучит возвышенно, строго и празднично. Такой стиль подчеркивает значение победы и делает стихотворение похожим на церемонию памяти.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тон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 часто быстро меняет тему и соединяет похвалу, рассказ и вывод в одном тексте. Поэтому его поэзия особенно выразительна, но без комментариев может показаться трудной.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композиция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много метафор, неожиданных сравнений и намеков на мифологические истории. Эти детали создают яркие образы, но требуют внимательного чтения и знания древних сюжетов.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и мифы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Пиндара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круг его од показывает, что личный успех у Пиндара всегда связан с общим смыслом для города и рода.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— победа, слава и божественный порядок; именно они превращают спортивный результат в нравственный пример.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победных од Пиндара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игры в Древней Греции и значение победы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играх победителю вручали венок, но настоящей наградой становилась слава. Имя атлета звучало на празднике, а потом возвращалось домой вместе с ним. Для города это было событие, которое запоминали надолго, словно общую победу.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Венок, который помнили все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древнегреческом мире успех одного человека касался всей семьи. Им гордились родители, родственники и жители полиса, потому что победитель представлял не только себя, но и своих предков. Поэтому спортивный триумф воспринимался очень серьезно.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как честь рода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успеха спортсмена могли встречать торжественным шествием. Впереди несли знаки победы, рядом шли родные и сограждане, а в воздухе чувствовалось праздничное напряжение. Такая сцена объясняет, почему Пиндар так ценил тему состязаний.
</a:t>
            </a:r>
            <a:endParaRPr lang="en-US" sz="999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Шествие после состязания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 включает в оды мифы о богах и героях, чтобы связать сегодняшнюю победу с древней историей. Так частный успех получает более высокий и значимый смысл.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помогает показать примеры смелости, верности и уважения к богам. Через знакомых героев поэт напоминает, что слава должна быть соединена с достоинством и порядком.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в поэзии Пиндара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мифу победа одного человека становится частью общей памяти греков. Стихотворение уже не просто хвалит спортсмена, а сохраняет важный культурный образ для будущих поколений.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 напоминает: победа ценна только тогда, когда человек помнит о границах и не забывает о богах.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главных идей его поэзии — мера и внутренний самоконтроль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текстам Пиндара и школьным материалам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главных цикла победных од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циклы од Пиндара и их связь с престижными играми Древней Греции.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циклы объединяет одна задача: сохранить память о победе и придать ей религиозный и нравственный смысл.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Пиндар, эпиникии; античная традиция наименования циклов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всего Пиндар обращался к победителям игр. Его оды фиксировали не только сам успех, но и момент, когда имя атлета становилось достоянием всего полиса.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адресатами были правители и знатные покровители, способные заказать торжественное произведение. Среди них известны сиракузские правители, включая Гиерона.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посвящались оды Пиндара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победа становилась частью более широкой истории: личное достижение соединялось с памятью о роду и с престижем государства.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высоко ценил род и происхождение героя. Поэтому вместе с атлетом в центре оды оказывались его семья, предки и город, давший ему славу.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ценили Пиндара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Пиндара звучала там, где особенно ценили игры, храмы и аристократическую культуру.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слава была не местной, а общегреческой: важнейшие центры воспринимали его как поэта престижных торжеств.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 географии упоминаний в биографии и одах Пиндара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 религиозный смысл поэзии Пиндара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одах часто появляются Зевс, Аполлон и другие боги. Их присутствие показывает, что победа понимается не как случайность, а как знак высшего расположения.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 напоминает: человек должен благодарить богов и сохранять почтение к ним. Так его лирика превращает похвалу победителю в урок уважения к миру и традиции.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связывает состязание с праздником и жертвоприношением. Поэтому спортивный успех включается в священный порядок и становится частью общей жизни города.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сохранились тексты Пиндара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750" y="2001176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Рукописная передача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нас дошла лишь часть наследия Пиндара, прежде всего победные оды. Их переписывали в античности и в Средние века, благодаря чему тексты не были утрачены.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376750" y="3452400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Пиндара читают по научным изданиям и переводам. Его язык по-прежнему требует пояснений, но именно это делает работу с текстом особенно интересной.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320" y="3231228"/>
            <a:ext cx="428400" cy="34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у Пиндара часто раскрывается не прямо, а через сложные перестановки и короткие, плотные формулы, поэтому смысл приходится собирать постепенно.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порядок слов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произведении могут соседствовать похвала, молитва, рассказ о герое и нравственный вывод. Из-за этого чтение требует внимания к каждой строфе.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разных тем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много имен богов, героев, игр и городов. Без знания мифов и древнегреческой культуры понять намеки бывает непросто.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античные реалии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Пиндара трудно читать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 и другие лирики: что отличает его поэзию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особенно связаны с праздником, состязанием и общественным признанием, а не с частным переживанием.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 занимает особое место среди лириков: он создает высокую поэзию общественной памяти и героического торжества.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схема по основным признакам древнегреческой лирики
</a:t>
            </a:r>
            <a:endParaRPr lang="en-US" sz="14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Пиндара на европейскую культуру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538100" y="4039500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Пиндара читали и ценили уже древние греки. Его оды стали образцом торжественной поэзии, где победа связывается с памятью и честью.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538100" y="3508950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2849325" y="2134504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сохранялись в переписанных книгах. Именно рукописная традиция помогла наследию Пиндара пережить века и дойти до новых читателей.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849325" y="1603954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рукописи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395600" y="4039500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снова обратились к античным авторам. Пиндар стал для них примером высокого стиля и вдохновением для праздничных стихов.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395600" y="3508950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5706825" y="2134504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имя закрепилось как символ возвышенной оды. Пиндара продолжают изучать, потому что он показал силу слова в сохранении культурной памяти.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706825" y="1603954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и новейшее время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 показал, что спортивный успех может стать событием для всего народа. Его оды соединяют славу, миф, религию и меру, поэтому остаются важной частью мировой культуры.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Пиндар: поэт, который превратил победу в память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2026-05-23T03:10:37Z</dcterms:created>
  <dcterms:modified xsi:type="dcterms:W3CDTF">2026-05-23T03:10:37Z</dcterms:modified>
</cp:coreProperties>
</file>