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 охрана флоры: основные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— основа жизни, источник кислорода и среды обитания для всего живого.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важны?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70% атмосферного кислорода, являются источником пищи и материалов, регулируют климат и поддерживают экосистемы, создавая среду для множества живых организмов.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растительность?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— совокупность всех видов растений, растущих на определённой территории, включая травы, кустарники и деревья с мхами.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разнообразные экосистемы: леса, степи, тундры и болота, каждая из которых имеет уникальный растительный состав.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влияет на окружение, создавая условия для жизни животных и стабилизации природных процессов.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гигант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значительную часть России, состоит из хвойных лесов, с суровыми зимами и богатыми природными ресурсами. Это дом для многих животных и растений.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зелёные просторы юга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широкие травянистые пространства, преобладающие на юге страны. Они важны для сельского хозяйства и множества видов травоядных животных.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крайний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суровая зона с низкой растительностью, включая мхи и лишайники, адаптированную к холодному климату и короткому вегетационному периоду.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растительности России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2021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различных типов растительности в России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покрыта тайгой — главной природной зоной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тайги формирует климат и биоразнообразие России, влияя на глобальные экологические процессы.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флоры России: ключевые факты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более 11 000 видов высших растений, включая уникальные эндемики, встречающиеся только здесь.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виды, например венерин башмачок и саговник сибирский, обитают в изолированных регионах страны.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Алтая, Кавказа и Дальнего Востока — центры концентрации редких и специализированных растений.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и 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важно для устойчивости экосистем и поддержки жизни животных 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растений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осуществляют фотосинтез, превращая солнечную энергию в органические вещества, обеспечивая основу пищевых цепей.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укрепляют почвы корнями, предотвращая эрозию и сохраняя плодородие земель.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влажность воздуха и регулируют газообмен, что важно для климатического баланса.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среду для множества животных и микроорганизмов, поддерживая биологическое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 и преобразование земель под сельское хозяйство ведут к потере природных местообитаний и сокращению растительности.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пестициды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 и химикаты наносят вред растениям и окружающей среде, нарушая природные циклы и здоровье экосистем.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Несвойственные растения вытесняют местные, а изменения климата смещают ареалы, угрожая редким видам и нарушая экологическое равновесие.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растительности и редких видов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уничтожения растительности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природу и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растения России: примеры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редких растений из разных климатических регионов России и их охранный статус.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зоны подвергаются угрозам, что требует комплексной охраны редких растений.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России: содержание и роль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содержит свыше 600 видов растений, находящихся под угрозой исчезновения, и служит официальным документом для охраны природы в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выделены категории редкости и установлены запреты на сбор и продажу редких видов для предотвращения их полного исчезновения.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является основой для научных исследований и природоохранной политики, обеспечивая мониторинг и защиту уязвимых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настоящий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 Европейской части и Сибири, этот красивый орхидейный цветок имеет малочисленные популяции, которые требуют особой охраны для сохранения в природной среде.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растение Дальнего Востока, использующееся в традиционной медицине. Его численность снижена из-за сбора и утраты среды обитания.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Астрагал крючковатый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Прибайкалье, характеризуется ограниченным регионом распространения и занесён в Красную книгу из-за деградации естественных местообитаний.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вид из Южной России с узкой экологической нишей, страдающей от хозяйственной деятельности и изменяющихся природных условий.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 Красной книги: яркие примеры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созданы свыше 100 заповедников и около 50 национальных парков, которые обеспечивают защиту уникальных экосистем и редких видов растений.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заповедники «Столбы» и «Камчатский» а также национальные парки «Смольный» и «Юмпа» служат яркими примерами эффективной охраны природы.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проводят систематический научный мониторинг, изучая состояние флоры и разрабатывая меры по её сохранению и восстановлению.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программа «Посади дерево»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программа организует массовую высадку саженцев по всей стране, вовлекая сотни тысяч добровольцев, в том числе школьников, для восстановления лесных массивов после пожаров.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силами волонтёров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природных катастроф молодёжь активно участвует в посадке деревьев и уходе за ними, что помогает возвращать утраченную растительность и сохранять экологический баланс.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по охране флоры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исследуют местные растения, создают гербарии и проводят информационные кампании, формируя экологическую культуру и ответственный подход к природе.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школьные акции по защите растительности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личной ответственности в охране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экологических законов каждым человеком снижает угрозу уничтожения редких растений и способствует сохранению природного наследия для будущих поколений.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сбора и повреждения редких видов и участие в волонтёрских программах помогает поддерживать численность растительных популяций.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населения повышает экологическую грамотность, что напрямую уменьшает негативное воздействие на природные экосистемы.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редких видов: статистика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также показывает существенное снижение численности, что требует срочных мер по охране данных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доказывают резко снижающийся тренд численности без эффективной защиты, подчёркивая необходимость комплексных охранных программ.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ответственного поведения в природе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срывать и не топтать редкие и ценные растения для сохранения их популяций и предотвращения исчезновения видов.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разведения костров вне специально отведённых мест, чтобы избежать лесных пожаров и повреждения растительности.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применять ядохимикаты рядом с водоёмами и экологически чувствительными территориями, сохраняя живую природу от загрязнения.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 после отдыха и не распространять чужеродные растения, чтобы поддерживать естественные экосистемы в здоровом состоянии.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инициативы: от кружка к исследованию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эколого-биологических кружков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знакомятся с растительным миром своего края, изучая виды и особенности флоры на практике.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экологические лагеря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выездных мероприятий для практического изучения природы и формирования бережного отношения к окружающей среде.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конкурсов и олимпиад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научных проектах и творческих конкурсах помогает углубить знания и заинтересовать молодых исследователей.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дни охраны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просветительские акции вовлекают детей и взрослых в деятельность по охране редких видов и формированию экологической культуры.
</a:t>
            </a:r>
            <a:endParaRPr lang="en-US" sz="9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карт ареалов редких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исследуют географическое распространение видов, выявляя критические территории для их защиты и последующего мониторинга.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мониторинга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наблюдение за растениями позволяет оценить состояние природных сообществ и своевременно реагировать на опасности.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ботанических садов и гербариев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позволяют сохранить генетический материал и проводить научные исследования, обеспечивая долгосрочные меры по сохранению видов.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сохранение флоры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флоры — залог устойчивого будущего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общества, государства и науки необходимы для сохранения биологического разнообразия и поддержания природного баланса на благо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2026-05-07T14:56:55Z</dcterms:created>
  <dcterms:modified xsi:type="dcterms:W3CDTF">2026-05-07T14:56:55Z</dcterms:modified>
</cp:coreProperties>
</file>