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8 на однозначные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умножать восьмёрку без счёта по одному.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 восьмёркой, пригодятся счёт до 80, знание сложения и понимание одинаковых групп. Особенно помогают знакомые случаи с 2, 4 и 5, а ещё предметы, которые легко разложить по восемь.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 × 3 показывает три одинаковые группы, и в каждой группе по 8 предметов. Это удобно представить как короткую запись для трёх повторов.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пример по частям, получится 8 + 8 + 8. Так видно, что умножение заменяет длинный счёт одинаковых восьмёрок одной записью.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получается 24, потому что три восьмёрки вместе дают именно столько. Главное правило: в каждой группе должно быть одинаковое количество предметов.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пример 8 × 3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в каждой кучке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8 яблок, 8 звёздочек, 8 кубиков или 8 мячей в каждой группе. Когда таких групп три, пример 8 × 3 становится очень понятным.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увидеть, что умножение — это короткая запись одинаковых повторов. Ребёнок не считает по одному, а сразу замечает, сколько предметов в каждой кучке.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1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восьмёрка даёт 8. Это самый первый и самый лёгкий ответ.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3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восьмёрки дают 24. Дальше ответы продолжают расти по той же лестнице.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2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восьмёрки складываются в 16. Здесь удобно увидеть удвоение.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ответы в таблице на 8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4 = 32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восьмёрки дают 32. Видно, что ответ вырос ещё на одну восьмёрку и стал удобной опорой для следующих примеров.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5 = 40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восьмёрок дают 40. Этот ответ легко заметить, потому что в конце стоит ноль, а число выглядит особенно ровным.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6 = 48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восьмёрок дают 48. Ответ снова увеличился на 8, поэтому удобно сравнивать его с предыдущим примером.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ответы: 4, 5, 6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7 = 56 завершает длинную цепочку ответов. Здесь уже видно, как таблица уверенно идёт вперёд почти без остановок.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8 = 64 легко запомнить как удвоенное 32. Такой приём помогает, когда ответ кажется трудным и хочется подсказки.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9 = 72 завершает таблицу на однозначные числа. Это девять одинаковых восьмёрок, которые складываются в последний нужный ответ.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ответы: 7, 8, 9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проверить ответ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пример, нужно сложить столько восьмёрок, сколько показано в записи умножения. Тогда становится ясно, не пропущена ли одна группа.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 × 6 можно проверить как 8 + 8 + 8 + 8 + 8 + 8. Если сумма совпала, ответ найден верно.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защищает от случайных ошибок. Она помогает не перепутать число в ответе и не потерять ни одну восьмёрку.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сложение не совпадает, пример стоит пересчитать ещё раз. Это спокойный и надёжный способ убедиться в правильности решения.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8 × 4, то восьмёрку можно собрать из двух таких половинок и быстро проверить ответ.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8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найти 8 × 8, потому что этот пример можно увидеть как сумму двух одинаковых частей.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Пальцы, которые помогают считать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по четыре пальца, а на двух руках их получается восемь. Такой образ легко запоминается и делает восьмёрку почти знакомым другом. Когда ребёнок смотрит на руки, ему проще представить и 8 + 8 = 16.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как весёлая подсказка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ладони можно показать рядом и мысленно сложить их вместе. Получается наглядная картинка для примера 8 + 8. Такой способ особенно нравится детям, потому что счёт превращается в игру, а не в скучную проверку.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пальцев и две ладони
</a:t>
            </a:r>
            <a:endParaRPr lang="en-US" sz="274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конце подсказывает, что ответ «круглый» и его легко заметить. Такие результаты особенно удобно запоминать и быстро проверять.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8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когда умножаем 8 на 5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на пример с 8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одинаковых группах, повторяющемся прибавлении восьмёрок и проверке ответов сложением.
</a:t>
            </a:r>
            <a:endParaRPr lang="en-US" sz="2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считает восьмёрки по одной и случайно пропускает одну группу. Из-за этого ответ становится меньше, чем должен быть, и пример решается неверно.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перепутать десятки и единицы. Тогда вместо 56 можно сказать 58, хотя в таблице умножения важен точный порядок цифр.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ответ вспоминают на память, но не проверяют его сложением. Без проверки легко не заметить ошибку и уверенно назвать неправильное число.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каждого примера быстро пересчитать одинаковые восьмёрки. Такая привычка помогает поймать хитрые промахи и делает ответы надёжнее.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07" y="1886970"/>
            <a:ext cx="613577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56" y="1886970"/>
            <a:ext cx="613577" cy="701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87" y="1886970"/>
            <a:ext cx="613577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8 в жизни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стульев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или зале может стоять несколько одинаковых рядов, и в каждом ряду по 8 стульев. Умножение быстро показывает, сколько их всего.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с карандашами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каждой коробке лежит по 8 карандашей, а коробок несколько, считать по одному уже долго. Умножение помогает получить ответ сразу и без путаницы.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с конфетами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каждом пакете по 8 конфет, удобно говорить не о каждой конфете отдельно, а о количестве пакетов. Тогда пример решается намного быстрее.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8 в жизни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029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пары 8 × 2 = 16 и произнеси ответ вслух. Так таблица сразу становится знакомой, как короткая считалка.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07197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8 × 3 = 24. Ритм повторяется, и мозг легче замечает, что к ответу каждый раз прибавляется одна восьмёрка.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50384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Продолжи: 8 × 4 = 32 и 8 × 5 = 40. Эти ответы удобно связывать друг с другом, как ступеньки вверх.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78387" y="3145933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 цепочку ещё раз подряд. Чем чаще встречаются эти пары, тем увереннее и быстрее решаются новые примеры.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1552" y="3145933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8 × 6 = 48. Здесь особенно полезно проговаривать результат без спешки, чтобы цифры не перепутались местами.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для запоминания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как знакомый образ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легко узнаётся: она похожа на два кружка один над другим. Такой образ помогает быстро находить её в примерах и на картинках.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большой цифрой 8 показать восемь предметов, тема становится совсем наглядной. Глаз видит число, а рука почти сама начинает считать правильно.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на умножение на 8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ряду стоит по 8 стульев, а рядов 3. Значит, всего 24 стула. Здесь удобно увидеть три одинаковые группы и сразу назвать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коробке лежит по 8 машинок, а коробок 4. Получается 32 машинки. Такой пример показывает, как умножение заменяет длинный пересчёт.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стоят 5 кучек по 8 кубиков. Если посчитать вместе, выйдет 40 кубиков. Ответ легко проверить, прибавляя восьмёрки одну за другой.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пакете может быть 8 конфет, а пакетов несколько. Тогда умножение помогает быстро узнать общее количество и не сбиться на счёте.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343" y="3336371"/>
            <a:ext cx="34545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4 = 32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ответ удобно знать как опорный. Он помогает быстро переходить к соседним примерам и замечать, что следующий результат снова отличается на одну восьмёрку.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5 = 40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заметен ноль в конце. Такой ответ легко узнать среди других чисел и использовать как подсказку для более длинных цепочек.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8 = 64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стоит запомнить особенно хорошо. Он помогает находить другие ответы через удвоение и делает таблицу умножения на 8 более уверенной.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ответы, которые удобно помнить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ответом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способ проверить пример на умножение на 8 и заметить ошибку до того, как ответ будет записан.
</a:t>
            </a:r>
            <a:endParaRPr lang="en-US" sz="29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8 становится понятным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одинаковые группы по 8, повторять ответы и проверять их сложением, таблица умножения перестаёт пугать. С ней справится даже самая упрямая восьмёрка.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2026-05-20T15:12:53Z</dcterms:created>
  <dcterms:modified xsi:type="dcterms:W3CDTF">2026-05-20T15:12:53Z</dcterms:modified>
</cp:coreProperties>
</file>