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развитых и развивающихся стран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технологии, ресурсы и организация меняют аграрный сектор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аграрное развитие стран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почвы, вода, доходы населения, техника, кредиты и доступ к рынкам определяют, будет ли сельское хозяйство высокопроизводительным или трудоемким и малоэффективным.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доля в ВВП не означает низкую значимость: сельское хозяйство снабжает переработку сырьем, поддерживает экспорт и устойчивые поставки продуктов.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ФАО и материалов школьного курса географии.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1–3% ВВП
</a:t>
            </a:r>
            <a:endParaRPr lang="en-US" sz="6877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вклад сельского хозяйства характерен для развитых стран, хотя отрасль остается важной для экспорта и продовольственной безопасности.
</a:t>
            </a:r>
            <a:endParaRPr lang="en-US" sz="199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показателей сельского хозяйства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 только масштабы, но и качество организации аграрного производства в разных типах стран.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связаны с капиталом, технологиями и организацией производства, а не только с природными условиями.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ФАО и материалов школьного курса географии.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как основа высокой эффективности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Мощная техника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тракторы и комбайны позволяют обрабатывать большие площади быстрее, точнее и с меньшими затратами труда, что особенно важно при товарном производстве.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земледелие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GPS-навигация, датчики влажности и спутниковый мониторинг помогают вносить ресурсы адресно, снижая расход топлива, воды и удобрений без потери урожайности.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ферм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современных фермах процессы кормления, доения, контроля микроклимата и учета продукции все чаще выполняются автоматически, повышая стабильность качества и безопасности.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потерь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технологии уменьшают повреждение растений, сокращают отходы при сборе и позволяют лучше планировать работы, особенно в условиях изменчивой погоды.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занятых в сельском хозяйстве по группам стран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отражает не только роль аграрного сектора, но и наличие рабочих мест в промышленности и сфере услуг.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занятых, тем обычно ниже механизация и производительность труда, а экономика сильнее зависит от сельского хозяйства.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ФАО; обобщенные данные по структуре занятости, актуальные международные оценки.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сельского хозяйства развитых стран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Товарная ориентация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в развитых странах работает прежде всего на рынок: фермы производят большие партии продукции, пригодной для стабильных поставок, хранения и экспорта.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Разнообразный выпуск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Зерновые, мясо, молоко, овощи, фрукты, виноград и семена формируют широкую структуру производства, а переработка повышает добавленную стоимость каждого тонны сырья.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концентрация земли в крупных фермах облегчает применение техники, планирование севооборотов и внедрение современных агротехнологий, снижая себестоимость продукции.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логистика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Кооперация, холодильные цепи, склады и транспортная инфраструктура позволяют быстро доставлять продукты на внутренний рынок и в другие страны без значительных потерь качества.
</a:t>
            </a:r>
            <a:endParaRPr lang="en-US" sz="130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развивающихся стран: особенности и типичные культуры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преобладают небольшие семейные участки, где работа выполняется вручную или с минимальной механизацией, а урожай в первую очередь кормит саму семью.
</a:t>
            </a:r>
            <a:endParaRPr lang="en-US" sz="1342" dirty="0"/>
          </a:p>
        </p:txBody>
      </p:sp>
      <p:sp>
        <p:nvSpPr>
          <p:cNvPr id="10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погоды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часто опирается на сезонные дожди, поэтому засуха или наводнение сразу снижают урожай и доходы, особенно в засушливых и тропических районах.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выращиваются рис, кукуруза, просо, сорго, маниок, чай, кофе, какао, бананы и сахарный тростник; часть культур идет на внутреннее потребление, часть — на экспорт.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рынок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слабой инфраструктуры и низкой переработки значительная доля продукции не доходит до крупных рынков, а фермеры часто зависят от местных посредников.
</a:t>
            </a:r>
            <a:endParaRPr lang="en-US" sz="134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продукции от поля к рынку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производственной цепочки в развитых и развивающихся странах по материалам школьного курса географии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506" y="1789450"/>
            <a:ext cx="164588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4313" y="1789450"/>
            <a:ext cx="209475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Урожайность и продуктивность земли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семена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повышает устойчивость растений к болезням и засухе, а также делает урожай более предсказуемым, что особенно важно при интенсивном земледелии.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Ирригация уменьшает зависимость от дождей и позволяет стабильно выращивать культуры в более сухих регионах, где без воды урожай резко снижается.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 и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растений и защита от вредителей помогают раскрыть потенциал почв, но требуют знаний, инвестиций и контроля за использованием.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Механизация, дороги, склады и доступ к рынкам повышают отдачу каждого гектара, поэтому один и тот же участок земли дает разный результат в разных странах.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урожайности основных культур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особенно заметен там, где используются орошение, селекция и точное внесение удобрений.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страны получают более высокий и устойчивый урожай; в развивающихся странах сильнее влияют погодные риски и нехватка технологий.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ФАО и материалам школьного курса географии; показатели приведены как усреднённые ориентиры.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524026"/>
            <a:ext cx="8625000" cy="14713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экспортные товары и их специализация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развитые страны чаще экспортируют продукцию глубокой переработки, а развивающиеся — преимущественно сельскохозяйственное сырьё.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переработки, тем больше добавленная стоимость и экспортная устойчивость; сырьевой экспорт сильнее зависит от цен на мировом рынке.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мировых торговых структур по данным международных организаций.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аграрный сектор развивающихся стран остаётся уязвимым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без 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 работает на маленьком участке, где каждый сезон зависит от дождей. Засуха быстро превращает посевы в потери, а отсутствие орошения не оставляет времени на исправление ошибок. Урожай часто едва покрывает нужды семьи.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которая съедает доход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сбора мешки с зерном или овощами отправляются на рынок по плохой дороге. По пути часть продукции портится, а цена падает из-за посредников. Даже хороший урожай может принести мало денег, если не хватает складов и транспорта.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Ручной труд вместо техники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соседнем поле видно, как землю обрабатывают вручную или простыми орудиями. Без кредитов, семян и современной техники фермеру трудно повысить урожайность и выйти на рынок с конкурентоспособным товаром.
</a:t>
            </a:r>
            <a:endParaRPr lang="en-US" sz="10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поддержка аграрного сектора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фермеров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Субсидии и страхование урожая помогают сгладить колебания цен и снизить риск разорения после неурожая. Для хозяйств это особенно важно в годы засухи или падения спроса.
</a:t>
            </a:r>
            <a:endParaRPr lang="en-US" sz="1342" dirty="0"/>
          </a:p>
        </p:txBody>
      </p:sp>
      <p:sp>
        <p:nvSpPr>
          <p:cNvPr id="10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качество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Финансирование селекции, ветеринарии и контроля качества повышает продуктивность и безопасность продукции. В развитых странах такие меры делают фермеров более конкурентоспособными на мировом рынке.
</a:t>
            </a:r>
            <a:endParaRPr lang="en-US" sz="1257" dirty="0"/>
          </a:p>
        </p:txBody>
      </p:sp>
      <p:sp>
        <p:nvSpPr>
          <p:cNvPr id="11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склады, холодильники и ирригация уменьшают потери и расширяют доступ к рынкам. Для развивающихся стран именно базовая инфраструктура часто даёт самый быстрый эффект.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ресурсам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Кредиты, семена и обучение помогают мелким хозяйствам перейти от выживания к стабильному производству. Без этого модернизация остаётся недоступной для большинства сельских семей.
</a:t>
            </a:r>
            <a:endParaRPr lang="en-US" sz="134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климат и риск потери урожая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одинаковой площади посевов доступ к воде меняет результат сезона и устойчивость хозяйства.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больше орошения и страховых механизмов, урожай меньше зависит от погоды; в развивающихся странах климатический риск заметно выше.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ФАО и международных обзоров водопользования в сельском хозяйстве.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разрыв и его последствия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производство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развивающихся странах фермер начинает с ограниченных ресурсов: ручной труд, местные семена, слабое хранение и зависимость от погоды определяют объём урожая и доход семьи.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экономические результаты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разрыв влияет на себестоимость, качество, экспорт и устойчивость к кризисам. Чем ниже уровень технологий, тем труднее выдерживать конкуренцию и погодные шоки.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и данные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развитых странах хозяйства переходят к механизации, селекции, удобрениям и точному земледелию. Решения принимаются по данным, что снижает потери и делает производство более предсказуемым.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модернизации сельского хозяйства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преобразований: от базовой инфраструктуры к росту производительности и добавленной стоимости.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414670"/>
            <a:ext cx="233700" cy="186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856" y="3057275"/>
            <a:ext cx="231188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5906" y="1405400"/>
            <a:ext cx="231188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4650" y="3066545"/>
            <a:ext cx="233700" cy="186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значение сельского хозяйства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 на селе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Аграрный сектор удерживает занятость в деревне и снижает вынужденный отток населения в крупные города, где не всегда есть работа и жильё.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цены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Объёмы производства определяют доступность продовольствия на внутреннем рынке. Когда урожай падает, растут цены, а бедные семьи сильнее чувствуют удорожание.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семейного дохода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миллионов семей в развивающихся странах земля остаётся главным источником пищи и заработка, поэтому любой неурожай сразу отражается на уровне жизни.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аграрного сектора связано с бедностью, миграцией и социальным спокойствием. Если село получает доход и инфраструктуру, нагрузка на города снижается.
</a:t>
            </a:r>
            <a:endParaRPr lang="en-US" sz="113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317494"/>
            <a:ext cx="4873500" cy="8313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сравнения развитых и развивающихся стран
</a:t>
            </a:r>
            <a:endParaRPr lang="en-US" sz="2134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эффективность сельского хозяйства определяется не только природными условиями, но и уровнем технологий, инвестиций и организации производства.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земель сама по себе не гарантирует успеха: решают технологии, инфраструктура, доступ к капиталу и качество управления отраслью.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ФАО, Всемирного банка и школьного курса географии.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развития одной отрасли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развитых стран опирается на науку, технику и логистику, а в развивающихся странах прежде всего нуждается в инфраструктуре, воде и снижении потерь. Будущее отрасли — в модернизации и росте добавленной стоимости.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2026-06-02T22:22:23Z</dcterms:created>
  <dcterms:modified xsi:type="dcterms:W3CDTF">2026-06-02T22:22:23Z</dcterms:modified>
</cp:coreProperties>
</file>