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техногенного характера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причины, виды и правила безопасного поведения.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техногенные ЧС важно знать каждому школьнику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происшествия могут случиться дома, в школе, на улице или в транспорте. Знание признаков опасности и правил действий помогает быстрее защитить себя и не растеряться в тревожной ситуации.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84284"/>
            <a:ext cx="357600" cy="286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158" y="2202215"/>
            <a:ext cx="33442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16267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82242"/>
            <a:ext cx="357600" cy="2860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32326"/>
            <a:ext cx="357600" cy="317867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 техногенным чрезвычайным ситуациям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столкновения автомобилей, крушения поездов, аварии на метро, судах и самолётах. Опасность связана с высокой скоростью, множеством людей и возможным возгоранием.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возникают в жилье, на складах, в мастерских и на предприятиях. Они быстро распространяются по горючим материалам, а дым часто опаснее самого пламени.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объектах происходят утечки аммиака, хлора, кислот и других веществ. Они могут отравлять воздух, воду и поверхность, создавая угрозу для людей и природы.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Обрушения и взрывы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Обрушение зданий, взрыв газа или топлива вызывают ударную волну, падение конструкций и осколки. В результате люди получают травмы, а выходы могут оказаться заблокированы.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сетях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на линиях электропередачи, теплотрассах и водопроводах нарушают работу домов, школ и больниц. Такие происшествия влияют на повседневную жизнь большого числа людей.
</a:t>
            </a:r>
            <a:endParaRPr lang="en-US" sz="7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техногенных ЧС и их опасность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именно опасен каждый тип происшествия и к каким последствиям он приводит.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ЧС разные главные угрозы, поэтому способы защиты и эвакуации тоже различаются.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 для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аварии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 и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авария начинается с ошибки человека: кто-то нарушил инструкцию, не заметил опасность или оставил оборудование без контроля. Даже небольшое нарушение может быстро привести к серьёзным последствиям.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техники и перегрузка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повышают старые трубы, провода и механизмы, а также перегрузка электрической сети. Если техника долго работает без проверки, неисправность может появиться внезапно и затронуть многих людей.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техногенные риски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возникает там, где системы работают постоянно и обслуживают много людей одновременно.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риски в транспорте и городских сетях, потому что сбой сразу затрагивает большое число жителей.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основных техногенных рисков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увеличивается, если в транспорте много пассажиров, плохо работают тормоза или возникает возгорание топлива. Тогда к травмам добавляются дым, паника, задержка движения и трудности с эвакуацией.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происшествий важно быстро освободить проезд для спасателей. Любая задержка мешает помощи пострадавшим и может увеличить число травмированных.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Дорожно-транспортные происшествия и крушения на железной дороге, в метро, на воде или в воздухе опасны внезапностью. При высокой скорости люди не успевают среагировать, а техника получает сильные повреждения.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быстро распространяется по мебели, бумаге, одежде, пластику и другим горючим материалам. Особенно опасен дым: он ухудшает видимость, раздражает дыхательные пути и мешает найти выход.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создаёт ударную волну, разлёт осколков и разрушение стен, окон и перекрытий. Даже если огонь невелик, повреждения могут быть очень серьёзными и опасными для людей рядом.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происшествия происходят в квартирах, гаражах, мастерских, на складах и на объектах, где используют газ, топливо или открытый огонь. Там особенно важны осторожность и контроль.
</a:t>
            </a:r>
            <a:endParaRPr lang="en-US" sz="11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химически опасных объектах хранятся и используются вещества, которые при утечке быстро попадают в воздух, воду или на поверхность. Они могут вызвать отравление, ожоги кожи и поражение дыхательных путей.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опасность таких аварий в том, что облако вредного вещества может выйти далеко за пределы цеха или здания. Поэтому важны своевременное оповещение, защита и организованная эвакуация.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 опасные объекты и утечка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техногенной ЧС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безопасного поведения при авариях, пожаре и эвакуации.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28" y="1808825"/>
            <a:ext cx="2647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61625"/>
            <a:ext cx="397500" cy="31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2452" y="1808825"/>
            <a:ext cx="31770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эвакуации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 нужно идти быстро, но без суеты. Спокойное движение помогает не упасть, не создать давку и не мешать другим людям покинуть помещение.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пользоваться лифтом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Лифт при пожаре, задымлении или отключении электричества может остановиться. Безопаснее заранее выбрать лестницу и двигаться по указанному маршруту вместе со взрослыми.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задерживаться в опасной зоне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возвращаться за вещами, прятаться или пытаться найти друзей без разрешения взрослых. Каждая лишняя минута рядом с источником опасности увеличивает риск травмы.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Следовать указателям и спискам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организованной эвакуации важны свободные проходы, таблички и учет людей. Это помогает быстро проверить, все ли вышли, и направить класс в безопасное место.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последствий разных аварий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проявляется по-разному: где-то главная угроза для людей, а где-то — для зданий и среды. Это важно учитывать при выборе защиты.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для людей дают ДТП и пожары, а химические аварии сильнее всего связаны с отравлением и загрязнением территории.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последствий по материалам темы для 7 класса; шкала условная, 2025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84284"/>
            <a:ext cx="357600" cy="286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34382"/>
            <a:ext cx="357600" cy="31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16267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8158" y="3534182"/>
            <a:ext cx="334425" cy="382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32326"/>
            <a:ext cx="357600" cy="317867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индивидуальной защиты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 помогает уменьшить попадание пыли, дыма и мелких частиц в дыхательные пути. Его используют кратковременно и только в ситуации, где это разрешено взрослыми.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 защищает органы дыхания и лицо от опасных газов и паров. Для школьников важно помнить, что надевать его нужно по инструкции и под контролем взрослых.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закрытая одежда уменьшает попадание искр, пыли и брызг на кожу. Она также помогает быстрее покинуть зону задымления или загрязнения без лишних повреждений.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защищают руки от горячих поверхностей, стекла, грязи и химических брызг. Они особенно полезны, когда нужно переносить вещи или открывать двери в опасной зоне.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очки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очки помогают уберечь глаза от дыма, пыли, искр и капель опасных веществ. Это важно, потому что повреждение глаз может быстро лишить человека ориентации.
</a:t>
            </a:r>
            <a:endParaRPr lang="en-US" sz="7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 техногенных ЧС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первыми борются с огнем и дымом, а также помогают удержать опасную зону. Их задача — не дать аварии распространиться дальше и обеспечить путь для эвакуации людей.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ищут пострадавших, выводят людей из завалов и опасных помещений, а врачи скорой помощи оказывают неотложную помощь. Вместе они уменьшают число тяжелых последствий.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Аварийные и коммунальные службы отключают поврежденные сети, проверяют безопасность воды, газа, электричества и тепла. Полиция помогает организовать порядок, перекрыть опасные участки и направить людей.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снижать риск техногенных ЧС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зависит от места, но цель у нее одна: не допустить аварии и вовремя заметить опасность.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обнаружены неисправности и чем точнее соблюдаются правила, тем ниже вероятность аварии и меньше последствия для людей.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 для 7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позволяет вовремя заметить угрозу и не приблизиться к месту аварии.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порезах и небольших ранах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остановить кровотечение, прижав рану чистой салфеткой или бинтом. Затем на повреждение накладывают стерильную повязку и не трогают его грязными руками.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ожогах, ушибах и сильной травме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следует охладить чистой прохладной водой и закрыть от загрязнения. При ушибе или подозрении на серьезную травму важны покой, помощь взрослых и вызов медиков.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травмах в техногенной ситуации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риск аварий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держится не на одном действии, а на системе: обучении, внимательности и своевременной проверке оборудования. Тогда опасность замечают раньше.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обучение и исправность техники: именно они чаще всего предотвращают ошибку человека и поломку, из которых начинается авария.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факторов профилактики техногенных ЧС; значения условные, 2025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авария влияет на жизнь города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Возникновение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Происшествие сразу нарушает привычную работу района: может остановиться транспорт, появиться опасная зона и потребоваться срочная эвакуация людей.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Ограничения и отключения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временно прекращают подачу света, воды, тепла или закрывают здания. Это помогает защитить людей и не допустить новых повреждений.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Восстановление служб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ликвидации опасности ремонтируют дороги, сети и здания, проверяют оборудование и возвращают работу школ, больниц и транспорта.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Возврат к обычной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серьезнее авария, тем дольше город восстанавливается. Иногда людям нужно временное размещение, а службам — дополнительные силы и средства.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ЧС возникают там, где работают техника, транспорт и городские сети. Знание правил, внимательность и спокойные действия помогают защитить себя и быстрее дождаться помощи.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2026-05-21T00:40:33Z</dcterms:created>
  <dcterms:modified xsi:type="dcterms:W3CDTF">2026-05-21T00:40:33Z</dcterms:modified>
</cp:coreProperties>
</file>