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русской литературе: пространство памяти, труда и нравственного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литературе — это память, труд, история и нравственный выбор.
</a:t>
            </a:r>
            <a:endParaRPr lang="en-US" sz="3194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деревни важен для русской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долго была основой национальной жизни, поэтому писатели через нее говорили о народе, труде, традиции, войне и духовных потерях, превращая частную судьбу в разговор о России.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литературного образа деревни в XIX веке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32155" y="2981096"/>
            <a:ext cx="2519472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чаще всего показана через крепостную зависимость, бедность и социальную несправедливость. Литература этого времени обостряет внимание к бесправию крестьянина и помещичьему произволу.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578144" y="2981096"/>
            <a:ext cx="2519472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народный характер, семейные связи, память и красота природы. Деревня осмысляется не только как социальная среда, но и как источник нравственных ценностей.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689" y="1935209"/>
            <a:ext cx="537524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образ деревни в русской литературе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смысл и художественная роль деревни от эпохи к эпохе.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постепенно становится не только социальным, но и историко-философским образом.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литературе XIX–XX веков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литературе по эпохам: от социальной темы к нравственно-философской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фиксирует не только рост внимания, но и усложнение авторского взгляда на деревню.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XX веку, тем сильнее деревня связывается с памятью, историей и нравственной ответственностью.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обобщение литературных эпох XIX–XX веков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внимательно передают избу, двор, печь, сельскую улицу и предметы быта. Такие детали создают ощущение подлинной жизни и помогают увидеть человека в его ежедневных заботах.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ритм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Сенокос, жатва, уход за скотом и зимние заготовки образуют повторяющийся круг деревенского времени. Через него литература показывает не случайный эпизод, а устойчивый уклад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деревни в художественном изображении
</a:t>
            </a:r>
            <a:endParaRPr lang="en-US" sz="26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труд как основа образа деревни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и Тургенева труд раскрывает тяжесть крестьянской жизни, но одновременно показывает терпение, выносливость и связь человека с земным ритмом.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и Есенина труд получает лирическое звучание: он связан с красотой природы, памятью детства и ощущением духовной полноты мира.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Распутина отношение к труду становится нравственным критерием: по нему видно, способен ли человек сохранять совесть, ответственность и уважение к земле.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художественный образ деревни в литературном произведении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изображения деревни в художественном тексте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«Записках охотника» деревня показана через живую речь, наблюдения за людьми и точные бытовые детали. Автор особенно внимателен к тому, как характер раскрывается в повседневном поведении.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не скрывает трудностей крестьянской жизни, но видит в простых людях внутреннее достоинство, наблюдательность и природную одаренность. Это делает его изображение одновременно трезвым и сочувственным.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Тургенева не отделен от человека: он помогает передать настроение, масштаб переживаний и отношение автора к России. Природа становится частью смысла, а не только фоном.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деревни у Тургенева соединяет социальное наблюдение и тонкую лирику. Именно поэтому его проза так важна для понимания народного характера и русской художественной традиции.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у И. С. Тургенева: народный характер и красота природы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связаны с деревней у русских писателей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тема деревни особенно часто соединяется с трудом, домом и памятью поколений.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авторы расставляют разные акценты, но деревня почти всегда остается образом национальной судьбы.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произведений XIX–XX веков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503" y="2057985"/>
            <a:ext cx="318158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деревни в поэзии С. А. Есенина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родина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есенинской лирике не отделён от человека: луга, берёзы, реки и дороги создают образ живой России, с которой лирический герой ощущает почти кровную связь.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у Есенина хранит первые впечатления жизни: дом, родные поля, запахи сена и голоса близких становятся основой лирической памяти и внутренней привязанности поэта к родной земле.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Избы, сельские храмы, праздники и народная речь формируют в стихах Есенина цельный мир традиции. Через эти детали поэт показывает духовную красоту простого деревенского быта.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родного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любовью к деревне в стихах звучит тревога: привычный уклад кажется неустойчивым, а сама родная сторона — уязвимой перед историческими переменами и утратой прежней гармонии.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XX века деревня часто показана как пространство боли и исторического перелома. Война, бедность и разорение уклада заставляют героев особенно остро ощущать цену прошлого и значимость памяти.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Твардовского, Абрамова, Распутина, Шукшина и Екимова деревенская тема связана с нравственным испытанием: сохранить ли человеческое достоинство, уважение к труду и ответственность перед землёй и предками.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лирике и прозе XX века: память, утрата, ответственность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проблемы деревенской темы и их смысловое значение в произведениях XX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деревни в XX веке смещается от быта к анализу исторических потерь, а её художественная роль усиливается через мотив памяти, преемственности и нравственной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XX века: А. Т. Твардовский, Ф. А. Абрамов, В. Г. Распутин, В. М. Шукшин, Б. П. Екимов.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деревни в литературе XX века и их художественное значение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деревенской литературе редко бывает нейтральным: поле, река, дорога или зимняя тишина передают настроение героя и помогают читателю почувствовать скрытое движение сюжета.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природа подчёркивает красоту и неустойчивость мира, у Есенина становится языком любви к родине, а у Распутина связывает нравственное состояние человека с отношением к земле.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картины — осень, весна, снег, туман — создают символический фон, через который автор оценивает жизнь деревни и размышляет о её судьбе в истории.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 природа: пейзаж как способ выражения смысла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деревенской прозы и лирики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деревня в литературе XX века объединяет личное, историческое и философское измерения.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мотивы памяти и повседневности, но значимы также социальные и нравственные конфликты, делающие деревенскую тему многослойной.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русской литературы XX века; распределение мотивов — аналитическая оценка по программным произведениям.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деревни от устойчивого уклада к новым формам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литературный и исторический переход от традиционной деревни к современным моделям сельской жизни.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 образ России в литературе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литературе становится концентрированным образом страны: в ней видны труд, бедность, терпение и достоинство, а также постоянное столкновение привычного уклада с историческими переменами.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деревенский мир писатели раскрывают национальный характер: способность к состраданию, стойкость, привязанность к земле и одновременно болезненное переживание потерь, вызванных временем.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позволяет говорить не только о быте, но и о судьбе народа, потому что деревня в художественном тексте сохраняет следы общей памяти и нравственного опыта поколений.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школьный анализ деревенской темы помогает увидеть, как частная история семьи, дома или села превращается в размышление о России в целом.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остался в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текстах деревня нередко начинается с дома, где по-прежнему хранят старые фотографии, вещи и семейные истории. Такой образ соединяет личную биографию с локальной памятью и делает прошлое ощутимым для нового поколения.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работа на старой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сельская жизнь всё чаще связана не только с традиционным трудом, но и с фермерством, малым бизнесом и удалённой занятостью. Литература показывает, как рядом с полем и огородом появляются интернет-связь, техника и новые способы самостоятельности.
</a:t>
            </a:r>
            <a:endParaRPr lang="en-US" sz="894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места вместо стёртой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деревня в художественном изображении сохраняет библиотеку, дом культуры, местные праздники и продукты собственного производства. Через эти детали авторы показывают, что обновление не обязательно означает утрату самобытности и связи с родной землёй.
</a:t>
            </a:r>
            <a:endParaRPr lang="en-US" sz="83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деревня в литературе и культуре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литературный образ деревни убедительным и глубоким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художественные средства, благодаря которым образ деревни становится значимым и достоверным.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детали создаёт доверие, пейзаж и символика расширяют смысл, а авторская позиция связывает судьбу отдельного человека с историей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изображения деревни в русской литературе XIX–XX веков.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литературе: память, совесть,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деревни в русской литературе проходит путь от бытовой картины к философскому размышлению о памяти, труде и судьбе России. Через него раскрываются ценность традиции, боль утрат и нравственная ответственность человека.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2026-05-23T18:25:49Z</dcterms:created>
  <dcterms:modified xsi:type="dcterms:W3CDTF">2026-05-23T18:25:49Z</dcterms:modified>
</cp:coreProperties>
</file>