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большой регион, много историй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контрастов: горы, океан, древние города и мегаполисы.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регионом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 — это не одна страна, а целый мир гор, равнин, языков и традиций. Здесь география, история и повседневная жизнь тесно связаны между собой.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Азии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состав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 региону относят Индию, Пакистан, Бангладеш, Непал, Бутан, Шри-Ланку и Мальдивы. В некоторых источниках отдельно добавляют Афганистан.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и связи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соседствуют друг с другом и связаны общими природными условиями, торговлей и историческими контактами. Это делает Южную Азию особенно целостной частью Азии.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 источникам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стран не всегда одинаков: он зависит от карты, учебника и научного подхода. Поэтому Южная Азия — это не только география, но и вопрос классификации.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расположен между Гималаями и Индийским океаном, поэтому в нём очень заметны и горные ландшафты, и морское влияние.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Южная Азия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Северный барьер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север: там тянутся Гималаи, которые образуют мощный горный барьер и заметно влияют на погоду в регионе.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Влияние океана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 юг: Южную Азию омывает Индийский океан, который соединяет страны с морской торговлей и влажным воздухом.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Реки и равнины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обрати внимание на крупные реки — Инд и Ганг. Их долины стали удобными местами для жизни, земледелия и появления городов.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Высота и температура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сравни климат: на равнинах жарче, а в горах прохладнее. Чем выше местность, тем ниже температура воздуха.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океан на одной карте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большой карте региона сразу видны горы на севере и океан на юге. Между ними лежит цепочка государств, которые удобно сравнивать по размеру, форме и соседям. Такая карта помогает понять, почему история здесь так тесно переплетена.
</a:t>
            </a:r>
            <a:endParaRPr lang="en-US" sz="911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как ориентиры
</a:t>
            </a:r>
            <a:pPr algn="l" indent="0" marL="0">
              <a:lnSpc>
                <a:spcPct val="90000"/>
              </a:lnSpc>
              <a:buNone/>
            </a:pPr>
            <a:r>
              <a:rPr lang="en-US" sz="39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столиц делают карту понятнее и живее: они показывают, где находятся главные политические и культурные центры. Когда рядом отмечены границы, моря и крупные хребты, легче увидеть не только страны, но и связи между ними.
</a:t>
            </a:r>
            <a:endParaRPr lang="en-US" sz="946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размеры, общая история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особенно хорошо смотрится в масштабе: рядом находятся большие территории и небольшие островные государства. Разница в размерах не мешает им быть связанными торговлей, миграцией людей и общими историческими маршрутами.
</a:t>
            </a:r>
            <a:endParaRPr lang="en-US" sz="911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Южной Азии
</a:t>
            </a:r>
            <a:endParaRPr lang="en-US" sz="2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мозаика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мозаика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Азии живут сотни народов, поэтому одежда, музыка и семейные привычки заметно различаются. В каждом регионе можно увидеть свои цвета, орнаменты и способы празднования важных событий.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людей часто объединяют уважение к старшим, гостеприимство и сильные семейные связи. Эти черты хорошо заметны и в городах, и в сельской местности.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обряды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 играют важную роль в жизни многих семей. Они помогают сохранить память о предках, религии и местных традициях, передавая их детям.
</a:t>
            </a:r>
            <a:endParaRPr lang="en-US" sz="947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часть культуры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региона тоже объединяет людей: в ней важны рис, лепёшки, специи и овощи. При этом у каждой страны есть свои любимые блюда и способы готовки.
</a:t>
            </a:r>
            <a:endParaRPr lang="en-US" sz="9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региона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особенно широко распространён в Индии и Непале. Для него важны храмы, обряды и множество местных традиций, которые складывались веками.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играет большую роль в Пакистане и Бангладеш, а также заметен в части Индии. Он влияет на повседневную жизнь, календарь праздников и архитектуру.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связан с историей Непала, Шри-Ланки и Бутана. В этих странах можно увидеть монастыри, ступы и следы древних паломнических путей.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Сикхизм и джайнизм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Сикхизм и джайнизм возникли в Индии и стали важной частью религиозной истории региона. Они показывают, насколько разнообразны духовные традиции Южной Азии.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письменности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Азии говорят на десятках языков, поэтому один и тот же предмет на разных вывесках может называться по-разному. Это делает регион особенно интересным для наблюдения и сравнения.
</a:t>
            </a:r>
            <a:endParaRPr lang="en-US" sz="824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письменности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3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Бенгальское, тамильское и сингальское письмо выглядят по-разному и помогают отличать языки даже визуально. У каждого из них своя форма букв и своя культурная история.
</a:t>
            </a:r>
            <a:endParaRPr lang="en-US" sz="917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Деванагари
</a:t>
            </a:r>
            <a:pPr algn="l" indent="0" marL="0">
              <a:lnSpc>
                <a:spcPct val="90000"/>
              </a:lnSpc>
              <a:buNone/>
            </a:pPr>
            <a:r>
              <a:rPr lang="en-US" sz="3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Деванагари используется, например, для хинди и маратхи. Увидеть её можно на школьных плакатах, указателях и в печатных изданиях во многих частях региона.
</a:t>
            </a:r>
            <a:endParaRPr lang="en-US" sz="917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языки
</a:t>
            </a:r>
            <a:pPr algn="l" indent="0" marL="0">
              <a:lnSpc>
                <a:spcPct val="90000"/>
              </a:lnSpc>
              <a:buNone/>
            </a:pPr>
            <a:r>
              <a:rPr lang="en-US" sz="3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Хинди, бенгали, урду, тамильский, телугу и маратхи — одни из самых известных языков региона. На слух они очень разные, но вместе создают богатую языковую картину.
</a:t>
            </a:r>
            <a:endParaRPr lang="en-US" sz="917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Урду
</a:t>
            </a:r>
            <a:pPr algn="l" indent="0" marL="0">
              <a:lnSpc>
                <a:spcPct val="90000"/>
              </a:lnSpc>
              <a:buNone/>
            </a:pPr>
            <a:r>
              <a:rPr lang="en-US" sz="3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Урду пишется особым письмом, связанным с арабской графической традицией. Оно особенно важно для Пакистана и части индийских общин.
</a:t>
            </a:r>
            <a:endParaRPr lang="en-US" sz="9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Инд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долины Инда существовали уже в древности и были хорошо спланированы. Они показывают, что в Южной Азии очень рано появились крупные центры жизни и ремесла.
</a:t>
            </a:r>
            <a:endParaRPr lang="en-US" sz="1095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
</a:t>
            </a:r>
            <a:pPr algn="l" indent="0" marL="0">
              <a:lnSpc>
                <a:spcPct val="90000"/>
              </a:lnSpc>
              <a:buNone/>
            </a:pPr>
            <a:r>
              <a:rPr lang="en-US" sz="47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 регионе возникали большие царства и империи. Они развивали дороги, торговлю, управление и искусство, связывая разные земли между собой.
</a:t>
            </a:r>
            <a:endParaRPr lang="en-US" sz="1129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история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европейское влияние изменило политическую карту региона. После борьбы за независимость появились современные государства, которые продолжают развивать свои собственные пути.
</a:t>
            </a:r>
            <a:endParaRPr lang="en-US" sz="1095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обменов
</a:t>
            </a:r>
            <a:pPr algn="l" indent="0" marL="0">
              <a:lnSpc>
                <a:spcPct val="90000"/>
              </a:lnSpc>
              <a:buNone/>
            </a:pPr>
            <a:r>
              <a:rPr lang="en-US" sz="46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державы усилили обмен товарами и идеями. Через Южную Азию проходили торговые пути, а города становились центрами науки, религии и ремёсел.
</a:t>
            </a:r>
            <a:endParaRPr lang="en-US" sz="1117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 общих чертах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государств чаще всего включают в Южную Азию, хотя в разных источниках состав региона может немного отличаться.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South Asia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l" indent="0" marL="0">
              <a:lnSpc>
                <a:spcPct val="90000"/>
              </a:lnSpc>
              <a:buNone/>
            </a:pPr>
            <a:r>
              <a:rPr lang="en-US" sz="1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 обычно относят к Южной Азии.
</a:t>
            </a:r>
            <a:endParaRPr lang="en-US" sz="8214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 и Ганг формируют самые населённые долины региона и питают сельское хозяйство.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реки особенно важны для жизни людей: рядом с ними сосредоточены города, поля и транспортные пути.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и долины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справочные данные о длине рек; учебная схема, 2025.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горы меняют жизнь региона
</a:t>
            </a:r>
            <a:endParaRPr lang="en-US" sz="2581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каркас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региона поднимаются Гималаи — горная стена, которая влияет на климат и служит источником крупных рек. Здесь особенно заметна связь высоты и природы.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пояса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 склонам меняются условия: растут леса, затем появляются луга, а выше остаются камни и снег. Такие пояса зависят от температуры и количества влаги.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климат
</a:t>
            </a:r>
            <a:pPr algn="l" indent="0" marL="0">
              <a:lnSpc>
                <a:spcPct val="90000"/>
              </a:lnSpc>
              <a:buNone/>
            </a:pPr>
            <a:r>
              <a:rPr lang="en-US" sz="36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задерживают холодные воздушные массы и помогают формировать погоду в соседних странах. Поэтому в Южной Азии климат меняется очень резко даже на небольших расстояниях.
</a:t>
            </a:r>
            <a:endParaRPr lang="en-US" sz="921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горах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людей Гималаи — не только пейзаж, но и источник воды, пастбищ и туризма. В то же время жизнь в горах требует осторожности и приспособления.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муссоны влияют на жизнь людей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ветры Южной Азии меняют количество осадков и влияют на сельское хозяйство.
</a:t>
            </a:r>
            <a:endParaRPr lang="en-US" sz="26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формируют культуру
</a:t>
            </a:r>
            <a:endParaRPr lang="en-US" sz="2218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и мастерство
</a:t>
            </a:r>
            <a:pPr algn="ctr" indent="0" marL="0">
              <a:lnSpc>
                <a:spcPct val="90000"/>
              </a:lnSpc>
              <a:buNone/>
            </a:pPr>
            <a:r>
              <a:rPr lang="en-US" sz="38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известен не только как символ любви, но и как выдающийся памятник мастерства камнерезов и строителей. Его белый мрамор, симметрия и тонкий декор показывают, как искусство может соединять точность и красоту.
</a:t>
            </a:r>
            <a:endParaRPr lang="en-US" sz="91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Здания, которые говорят
</a:t>
            </a:r>
            <a:pPr algn="ctr" indent="0" marL="0">
              <a:lnSpc>
                <a:spcPct val="90000"/>
              </a:lnSpc>
              <a:buNone/>
            </a:pPr>
            <a:r>
              <a:rPr lang="en-US" sz="38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региона можно увидеть храмы, ступы и мечети, где узоры, башни и резьба становятся частью архитектуры. Такие здания рассказывают о вере, власти и вкусе эпохи лучше любого учебника.
</a:t>
            </a:r>
            <a:endParaRPr lang="en-US" sz="91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 движении
</a:t>
            </a:r>
            <a:pPr algn="ctr" indent="0" marL="0">
              <a:lnSpc>
                <a:spcPct val="90000"/>
              </a:lnSpc>
              <a:buNone/>
            </a:pPr>
            <a:r>
              <a:rPr lang="en-US" sz="38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Танец, музыка и яркие ткани — важная часть праздничной культуры Южной Азии. Через движения, ритм и орнаменты люди передают память о семье, общине и местных традициях из поколения в поколение.
</a:t>
            </a:r>
            <a:endParaRPr lang="en-US" sz="9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едят в странах региона
</a:t>
            </a:r>
            <a:endParaRPr lang="en-US" sz="2218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кухнях Южной Азии много общих продуктов, но способы приготовления и любимые приправы заметно отличаются от страны к стране.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основы объединяют регион, а местные продукты и традиции делают каждую кухню узнаваемой.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кулинарных традиций стран Южной Азии; учебная подборка, 2025.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как отражение культуры
</a:t>
            </a:r>
            <a:endParaRPr lang="en-US" sz="2338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как отражение культуры
</a:t>
            </a:r>
            <a:endParaRPr lang="en-US" sz="2672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Дивали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Дивали называют праздником огней: дома украшают лампами, свечами и узорами, а улицы становятся особенно яркими. Праздник связан с идеей света, радости и обновления.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Холи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Холи узнают по краскам: люди выходят на улицы, поздравляют друг друга и осыпают друзей цветным порошком. Это весёлый праздник весны, общения и равенства.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Эйд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Эйд отмечают после поста и молитвы: семьи собираются вместе, готовят угощения и навещают близких. Праздник подчёркивает щедрость, заботу и уважение к родным.
</a:t>
            </a:r>
            <a:endParaRPr lang="en-US" sz="947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традиции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Шри-Ланке Весак связан с памятью о жизни Будды, а в Непале Индра-Джатра объединяет шествия, музыку и почитание местных традиций. Оба праздника показывают связь веры и общины.
</a:t>
            </a:r>
            <a:endParaRPr lang="en-US" sz="9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экономика региона опирается не на одну отрасль, а на сочетание традиционного труда и новых цифровых услуг.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одновременно сохраняет сельские занятия и быстро развивает современные сервисы, поэтому повседневная жизнь очень разнообразна.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повседневная жизнь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экономике Южной Азии, 2025.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28529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 числа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учёные Южной Азии развивали математику и астрономию, наблюдая движение светил и создавая удобные способы расчёта. Их идеи стали частью мировой науки.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 календарь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небом помогали составлять календари и понимать смену сезонов. Астрономические знания были важны для земледелия, праздников и навигации.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медицины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регион известен длинной традицией лечения травами, ухода и практических наблюдений за организмом. Многие подходы передавались через школы и тексты.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6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Южная Азия развивает запуск спутников, программирование и цифровые платежи. Новые технологии продолжают линию старых знаний, но работают уже в современном мире.
</a:t>
            </a:r>
            <a:endParaRPr lang="en-US" sz="1347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Идеи, которые меняют мир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регион отвечает на экологические риски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адаптации к климатическим и экологическим рискам в странах Южной Азии.
</a:t>
            </a:r>
            <a:endParaRPr lang="en-US" sz="26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регион, который нельзя не заметить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важна не только своей численностью, но и культурным богатством, природными контрастами и научными достижениями. Этот регион помогает лучше понять связь между историей, природой и жизнью современных людей.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2026-07-27T01:57:11Z</dcterms:created>
  <dcterms:modified xsi:type="dcterms:W3CDTF">2026-07-27T01:57:11Z</dcterms:modified>
</cp:coreProperties>
</file>