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частицы: зачем он нужен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точно передавать оттенки смысла в 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морфологический разбор частицы
</a:t>
            </a:r>
            <a:endParaRPr lang="en-US" sz="263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частицы показывает, что она выражает в предложении, к какому разряду относится и как влияет на смысл высказывания. Это помогает не путать частицу с другими служебными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частицы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обозначает ни предмет, ни признак, ни действие. Она лишь добавляет к сообщению дополнительные смысловые оттенки и помогает точнее передать отношение говорящего.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частицы нет падежей, чисел, родов и времен. Она сохраняет свою форму в любом контексте, поэтому при разборе важно смотреть не на окончание, а на роль в 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отвечает на вопросы членов предложения и не входит в их состав. Однако она может усиливать, уточнять, отрицать или смягчать высказывание, делая его выразительнее.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звучит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особенно заметны в вопросах, коротких репликах, просьбах и эмоциональных фразах. Именно поэтому они так часто встречаются в живой школьной речи и диалогах.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 значению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 и их смысловые функции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различаются по тому, какой оттенок смысла они вносят в предложение.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 предложения
</a:t>
            </a:r>
            <a:endParaRPr lang="en-US" sz="2856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без частицы сообщает факт спокойно и прямо. Оно звучит как обычное утверждение, в котором нет особого выделения, сомнения или дополнительного оттенка смысла.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или условность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добавляет значение предположения, желания или условия. Благодаря ей одно и то же содержание звучит уже не как факт, а как возможная ситуация.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помогает обратить внимание на слово или мысль, которую говорящий считает важной. В речи она делает высказывание более выразительным и заметно выделяет нужный смысл.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меняется, тема — 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тема предложения остается прежней, но частица меняет его оттенок. Именно поэтому маленькое слово может сильно повлиять на то, как мы понимаем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морфологический разбор частицы
</a:t>
            </a:r>
            <a:endParaRPr lang="en-US" sz="245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частицы в 7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частицы по смыслу
</a:t>
            </a:r>
            <a:endParaRPr lang="en-US" sz="265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частица сообщает об отсутствии действия, предмета или признака, это отрицательная частица. Чаще всего в этой роли выступают не и ни, и смысл предложения становится отрицательным.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частица помогает задать вопрос, она относится к вопросительным. В школьных примерах это ли, разве, неужели. Они делают высказывание вопросительным или передают удивление.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частица помогает образовать условное, повелительное или пожелательное значение, она формообразующая. К этой группе относятся бы, пусть, да, пускай, потому что они меняют форму смысла.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частица выделяет слово, усиливает мысль или подчеркивает важность сказанного, она является усилительной. Так работают же, даже, ведь, все-таки, особенно в живой речи.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школьников особенно заметны частицы, которые помогают задавать вопросы и выражать отрицание.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отрицательные и вопросительные частицы; реже встречаются уточняющие и указательные.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и учебным текстам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 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— простое отрицание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прямо отрицает действие или признак: не пришел, не знает, не видно. Она чаще всего делает высказывание противоположным по смыслу.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— усиление отрицания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усиливает отрицание в сочетаниях ни разу, ни один, ни слова. Она помогает сделать отрицание более сильным и выразительным.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в перечислении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 ни может обозначать перечисление или полный охват признаков: ни ветерка, ни облачка. В таком случае частица связывает однородные элементы по смыслу.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различить не и ни, нужно смотреть на предложение целиком. Важно определить, есть ли простое отрицание, усиление отрицания или устойчивое сочетание с частицей.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 бы, пусть, да
</a:t>
            </a:r>
            <a:endParaRPr lang="en-US" sz="2748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образовать условное значение: сделал бы, пришел бы, подумал бы. Она показывает, что действие возможно при каком-то условии или только предполагается.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 и пускай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и пускай выражают просьбу, разрешение или побуждение: пусть идет, пускай подождет. В речи они звучат мягче прямого приказа и помогают вежливо обратиться к собеседнику.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особых выражениях частица да передает пожелание или повеление: да здравствует, да будет. Она придает фразе торжественный, книжный или очень выразительный оттенок.
</a:t>
            </a:r>
            <a:endParaRPr lang="en-US" sz="12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предложение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высказывания остаётся той же, но частица задаёт точнее интонацию и отношение говорящего к сообщению.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меняют тему, однако заметно сдвигают смысл: от нейтрального сообщения к отрицанию или выделению.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для 7 класса; дата не требуется.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союз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соединяет части предложения, как союз, а лишь добавляет оттенок смысла. Проверяйте, можно ли убрать слово без потери связи между частями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который — это местоимения, а ли в вопросе обычно является частицей. Смысл предложения помогает увидеть, что именно слово обозначает.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как 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неверный, недруг, неправда не пишется слитно, потому что это часть слова. Отдельная частица не стоит отдельно и сохраняет самостоятельное значение отрицания.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вести себя по-разному в зависимости от предложения. Поэтому разбор частицы всегда начинают с контекста и проверяют её смысловую функцию.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частиц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«Частица» для 7 класса.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краткие примеры, по которым удобно запомнить разряд и основную функцию частицы.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значениям видно, что частицы чаще всего не называют предметы, а уточняют, усиливают, отрицают или помогают образовать форму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 примере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«Разве ты не видел эту книгу?» сначала выделяем слова разве и не. Именно они изменяют оттенок высказывания, хотя не называют предметы или действия.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 — вопросительная частица: она усиливает вопрос и передаёт удивление или сомнение. Не — отрицательная частица, потому что показывает отсутствие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частицы не являются членами предложения, но помогают точно понять смысл реплики. Без них вопрос стал бы менее выразительным и изменил бы интонацию.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частицы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путают частицу с другими словами и почему важно проверять смысл в 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«Неужели ты уже закончил?»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школьном разговоре частица сразу делает вопрос живым и эмоциональным. Слова звучат не сухо, а с удивлением, будто говорящий не ожидал такого быстрого ответа.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 ведь это просто!»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частица помогает передать уверенность и лёгкое раздражение одновременно. В диалоге она делает реплику естественной, как в споре на перемене или при объяснении задания у доски.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«Вот это новость!»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Указательная частица усиливает реакцию и помогает выделить главное слово. Именно такие короткие реплики часто делают разговор ярким, потому что сразу показывают отношение говорящего к сообщению.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живой речи и диалогах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частиц в русском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работают вместе с интонацией, поэтому их роль особенно заметна в устной речи и диалогах.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отрицательные, вопросительные и усилительные частицы; формообразующие важны тем, что создают новые грамматические оттенки.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учебной классификации частиц для 7 класса; дата не требуется.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разбора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частицу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 предложение и выдели слово, которое не называет предмет или действие. Проверь, не является ли оно частью другого слова или служебной связкой.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скажи, что именно выражает частица: отрицание, вопрос, уточнение, усиление или побуждение. Значение всегда определяется по предложению, а не по словарю отдельно.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соотнеси частицу с разрядом по значению. Это помогает не путать, например, не и ни, вопросительные и усилительные частицы, а также формообразующие слова.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грамматику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отметить, изменяется ли частица и является ли она членом предложения. Обычно она не изменяется и не входит в состав главных или второстепенных членов.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ответь, как частица влияет на смысл всего высказывания. Если её убрать, основная мысль часто сохранится, но оттенок станет другим.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разбора частицы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быстро оформить разбор в тетради и ничего не пропустить.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показывает, что разбор строится от формы слова к его значению и роли в предложении, а затем — к общему выводу.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морфологическому разбору частицы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разбор частицы важен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частицы помогает видеть в тексте не только слово, но и его смысловой вклад. Это учит точнее читать, грамотнее писать и внимательнее относиться к каждому оттенку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2026-05-28T17:02:28Z</dcterms:created>
  <dcterms:modified xsi:type="dcterms:W3CDTF">2026-05-28T17:02:28Z</dcterms:modified>
</cp:coreProperties>
</file>