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jpeg"/><Relationship Id="rId11" Type="http://schemas.openxmlformats.org/officeDocument/2006/relationships/image" Target="../media/image-11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jpe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Читалочка-обучалочка: первый шаг в мир чтения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букв — к словам, от слов — к первым историям.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первокласснику учиться читать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открывает путь к книгам, помогает уверенно узнавать буквы, складывать их в слова и спокойно разбирать короткие тексты. На уроках это ещё и тренировка речи, памяти, внимания и умения отвечать по делу, а не наугад.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Буквы, звуки и слоги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24325" y="2394575"/>
            <a:ext cx="2277900" cy="6045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на странице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24329" y="3043522"/>
            <a:ext cx="2277900" cy="1284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— это знак, который мы видим глазами. Она помогает записать слово, но сама по себе ещё не звучит и не передаёт смысл без помощи других букв.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32962" y="2394575"/>
            <a:ext cx="22779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на слух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432966" y="3043522"/>
            <a:ext cx="22779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мы слышим и произносим. Когда ребёнок различает звуки в слове, ему легче читать без путаницы и замечать, где начинается и заканчивается нужная часть.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6241600" y="2394575"/>
            <a:ext cx="22779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 как шаг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6241604" y="3043522"/>
            <a:ext cx="22779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 делает чтение спокойным и посильным. Произнося слово по частям, первоклассник не спешит, лучше запоминает его и увереннее читает простые примеры: ма-ма, мо-ре, ко-т.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859100" y="3798904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подсказывает историю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859025" y="4042488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слов удаётся прочитать, тем легче перейти от отдельных букв к маленьким текстам. Так чтение начинает рассказывать историю, а не просто показывать буквы.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859100" y="1160092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знакомство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859025" y="1403676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буква сообщает очень мало. Чтобы слово стало понятным, нужно соединить несколько букв, а затем прочитать их вместе без лишней спешки и догадок.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4859100" y="2039696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слоги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4859025" y="2283280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буквы объединяются, возникают слоги. Именно они помогают первокласснику увидеть структуру слова: а-ист, у-рок, ли-са, са-ды — уже не набор знаков, а читаемая цепочка.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859100" y="2919300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обретает смысл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859025" y="3162884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целого слова ребёнок может понять, о чём идёт речь. Если рядом есть картинка, новое слово запоминается быстрее, а значение становится яснее.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буква превращается в слово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534308" y="883599"/>
            <a:ext cx="2560500" cy="16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по слогам помогает не ошибаться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748025" y="5682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Видно границы слова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748025" y="8533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Слоги помогают не терять буквы и не слипать слова в одну длинную цепочку. Ребёнок читает внимательнее, потому что видит, где слово начинается и где заканчивается.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748025" y="36708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уверенности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748025" y="39559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Успешное чтение по слогам делает ребёнка смелее. Он видит, что трудное слово можно победить, если не торопиться и читать его спокойно ещё раз.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748025" y="26366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ошибок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3748025" y="29217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чтение снижает риск пропустить букву или перепутать порядок. Когда каждый слог прочитан спокойно, слово звучит ровнее и запоминается точнее.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3748025" y="16024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Легче длинные слова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3748025" y="18875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состоит из двух или трёх слогов, его проще прочитать по частям. Так ро-за, ку-ро-чка и ли-мо-над перестают казаться слишком длинными и страшными.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буквы к пониманию текста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Последовательность, по которой первоклассник проходит от знака на странице к смыслу прочитанного.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318" y="1248625"/>
            <a:ext cx="405000" cy="36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9392" y="2971106"/>
            <a:ext cx="405000" cy="40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8219" y="1266625"/>
            <a:ext cx="405000" cy="324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33003" y="2971106"/>
            <a:ext cx="405000" cy="405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624318" y="1713982"/>
            <a:ext cx="3734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дом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624318" y="2131345"/>
            <a:ext cx="36450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про близкие и понятные темы читаются легче всего. Ребёнок быстрее узнаёт их, потому что часто слышит дома и может сразу связать слово с привычным образом.
</a:t>
            </a:r>
            <a:endParaRPr lang="en-US" sz="900" dirty="0"/>
          </a:p>
        </p:txBody>
      </p:sp>
      <p:sp>
        <p:nvSpPr>
          <p:cNvPr id="15" name="Text 3"/>
          <p:cNvSpPr txBox="1"/>
          <p:nvPr/>
        </p:nvSpPr>
        <p:spPr>
          <a:xfrm>
            <a:off x="624318" y="345896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природа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24318" y="387632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животных, растений и природных явлений нравятся детям своей наглядностью. Такие слова легко представить, а значит, их проще прочитать и запомнить.
</a:t>
            </a:r>
            <a:endParaRPr lang="en-US" sz="900" dirty="0"/>
          </a:p>
        </p:txBody>
      </p:sp>
      <p:sp>
        <p:nvSpPr>
          <p:cNvPr id="17" name="Text 5"/>
          <p:cNvSpPr txBox="1"/>
          <p:nvPr/>
        </p:nvSpPr>
        <p:spPr>
          <a:xfrm>
            <a:off x="4808219" y="1713982"/>
            <a:ext cx="3620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слова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4808219" y="2131345"/>
            <a:ext cx="36201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слова про урок, парту, тетрадь и класс помогают чувствовать себя уверенно на занятии. Они знакомы по школьной жизни и не требуют сложных догадок.
</a:t>
            </a:r>
            <a:endParaRPr lang="en-US" sz="900" dirty="0"/>
          </a:p>
        </p:txBody>
      </p:sp>
      <p:sp>
        <p:nvSpPr>
          <p:cNvPr id="19" name="Text 7"/>
          <p:cNvSpPr txBox="1"/>
          <p:nvPr/>
        </p:nvSpPr>
        <p:spPr>
          <a:xfrm>
            <a:off x="3433003" y="3458962"/>
            <a:ext cx="47967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Весёлые знакомые слова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3433004" y="3876325"/>
            <a:ext cx="47967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и часто встречающиеся слова дарят первый успех. Когда чтение удаётся, у ребёнка появляется хорошее настроение и желание попробовать ещё одно слово — уже без страха.
</a:t>
            </a:r>
            <a:endParaRPr lang="en-US" sz="900" dirty="0"/>
          </a:p>
        </p:txBody>
      </p:sp>
      <p:sp>
        <p:nvSpPr>
          <p:cNvPr id="21" name="Text 9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слова для чтения в классе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5692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вслух и тихое чтение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82026" y="1305988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вслух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82025" y="1874575"/>
            <a:ext cx="36627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Громкое чтение помогает услышать собственный ритм, заметить пропущенные буквы и исправить оговорку. Это полезная проверка, как будто слово само подсказывает, где нужна осторожность.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82026" y="3051088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про себя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2025" y="3619675"/>
            <a:ext cx="36627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чтение помогает быстрее уловить смысл короткого текста и не отвлекаться на произношение. Для первоклассника важно уметь и читать точно, и понимать прочитанное.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 короткий текст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095090" y="2986661"/>
            <a:ext cx="3456000" cy="12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Кто в тексте?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назвать главного героя. Это помогает понять, о ком идёт речь, и не потеряться в коротком рассказе.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50323" y="2986661"/>
            <a:ext cx="3456000" cy="12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Ответ на вопрос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можно ответить на вопросы кто? что сделал? где? почему? Такой разбор показывает, понял ли ученик смысл, а не только прочитал строки.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397238" y="1333500"/>
            <a:ext cx="3456000" cy="11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Где и что случилось?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ребёнок определяет место действия и важное событие. Так текст складывается в понятную картину, а не остаётся просто набором предложений.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147" y="1567421"/>
            <a:ext cx="378000" cy="37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5047" y="1588421"/>
            <a:ext cx="378000" cy="336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4147" y="3144761"/>
            <a:ext cx="378000" cy="37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15047" y="3182561"/>
            <a:ext cx="378000" cy="302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со словами на уроке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1097280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Рифмы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131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 слов в рифму помогает услышать похожее звучание и почувствовать, как слова могут «дружить» между собой. Это развивает слух и делает чтение живее.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5418179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начало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7340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слов с одинаковым началом учит замечать знакомые буквы и части слов. Такой приём помогает ребёнку быстрее ориентироваться в тексте и не теряться среди новых слов.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1097280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 слогов
</a:t>
            </a:r>
            <a:endParaRPr lang="en-US" sz="1400" dirty="0"/>
          </a:p>
        </p:txBody>
      </p:sp>
      <p:sp>
        <p:nvSpPr>
          <p:cNvPr id="19" name="Text 7"/>
          <p:cNvSpPr txBox="1"/>
          <p:nvPr/>
        </p:nvSpPr>
        <p:spPr>
          <a:xfrm>
            <a:off x="41314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Составление простых слов из слогов превращает чтение в понятную игру. Ребёнок тренирует внимание, пробует разные варианты и видит, как из частей получается целое слово.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5418179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по смыслу
</a:t>
            </a:r>
            <a:endParaRPr lang="en-US" sz="1400" dirty="0"/>
          </a:p>
        </p:txBody>
      </p:sp>
      <p:sp>
        <p:nvSpPr>
          <p:cNvPr id="21" name="Text 9"/>
          <p:cNvSpPr txBox="1"/>
          <p:nvPr/>
        </p:nvSpPr>
        <p:spPr>
          <a:xfrm>
            <a:off x="473404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на подбор подходящей пары учат сравнивать слова и понимать их значение. Когда ученик находит верное соответствие, чтение становится не только точным, но и осмысленным.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помогает читать внимательнее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 у забора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кот сидит у деревянного забора и внимательно смотрит на бабочку. Рядом видны трава, солнце и маленький мячик. Такая картинка подсказывает, что в тексте будет что-то про животное, движение и летний двор.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 на школьной парте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парте лежит открытая азбука, карандаш и яблоко, а рядом стоят две первоклассницы. Они будто нашли важную подсказку в книге. По такой картинке легко догадаться, что текст будет о школе, дружбе и новом слове.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Смелый кораблик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волнам плывет бумажный кораблик, а рядом машет рукой мальчик в дождевике. В кадре есть лужа, туча и веселая улыбка. Иллюстрация помогает заранее почувствовать настроение истории: здесь будет приключение, ожидание и немного радости.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661550" y="736542"/>
            <a:ext cx="7248600" cy="11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нормальные трудности первого класса: их можно заметить, исправить и спокойно прочитать слово еще раз.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70825" y="2543972"/>
            <a:ext cx="2874600" cy="15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000" dirty="0"/>
          </a:p>
        </p:txBody>
      </p:sp>
      <p:sp>
        <p:nvSpPr>
          <p:cNvPr id="8" name="Text 3"/>
          <p:cNvSpPr txBox="1"/>
          <p:nvPr/>
        </p:nvSpPr>
        <p:spPr>
          <a:xfrm>
            <a:off x="6078300" y="2543972"/>
            <a:ext cx="2458800" cy="15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вида ошибок часто встречаются в начале обучения: пропуски букв, перестановка слогов и неверное ударение.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2822434" y="4527750"/>
            <a:ext cx="55047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Методические рекомендации по обучению чтению в 1 классе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не читается сразу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способ для первоклассника: сначала точность, потом смысл.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534308" y="883599"/>
            <a:ext cx="2560500" cy="16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каждый день понемногу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748025" y="5682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Коротко, но регулярно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748025" y="8533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читать недолго, но каждый день. Даже 10–15 минут помогают привыкнуть к тексту, не уставать и постепенно читать увереннее, без лишнего напряжения.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748025" y="36708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результат заметен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748025" y="39559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одно выученное слово или прочитанная строчка — уже успех. Такие маленькие шаги складываются в уверенное чтение и радуют не меньше хорошей отметки.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748025" y="26366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обстановка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3748025" y="29217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нет спешки и громких замечаний, ребёнку легче сосредоточиться. Спокойное чтение помогает слышать себя, замечать ошибки и исправлять их без страха.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3748025" y="16024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Подходят разные задания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3748025" y="18875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 не только рассказы. Стихи, подписи к картинкам, загадки и поиск знакомых слов делают занятие разнообразным и помогают первокласснику не скучать.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книги нравятся первоклассникам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с крупными буквами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книге большие буквы и короткие строки, глаз не устаёт, а слово легче удержать. Особенно хорошо, когда в сказке есть понятные герои, добрый конец и яркие картинки на каждой странице.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Весёлый случай в школе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о знакомом школьном дне читается легче, потому что первоклассник узнаёт парты, звонок и своих одноклассников. Если сюжет короткий и забавный, чтение превращается в маленький праздник, а не в трудное задание.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Приключение про щенка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про животных всегда вызывают улыбку: щенок, котёнок или ёжик сразу становятся друзьями читателя. Когда герой попадает в смешную или смелую ситуацию, хочется поскорее узнать, что будет дальше.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заметить успех в чтении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70350" y="1816494"/>
            <a:ext cx="17463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Ровнее и спокойнее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70350" y="2430869"/>
            <a:ext cx="1746300" cy="15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читает без заметных остановок, реже спотыкается на знакомых словах и увереннее держит темп. Это значит, что буквы и слоги становятся для него привычными.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863150" y="1816494"/>
            <a:ext cx="17463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Хочет читать дальше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63150" y="2430869"/>
            <a:ext cx="1746300" cy="15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знак, когда ребёнок сам тянется к новой странице и не просит остановиться сразу. Такое желание показывает, что книга перестаёт пугать и начинает интересовать.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765550" y="1816494"/>
            <a:ext cx="17463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отвечает на вопросы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765550" y="2430869"/>
            <a:ext cx="1746300" cy="15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текста ученик может назвать героя, место действия и главное событие. Если ответы становятся точнее, значит, он не просто читает, а понимает смысл.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2667950" y="1816494"/>
            <a:ext cx="17463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путаницы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2667950" y="2430869"/>
            <a:ext cx="1746300" cy="15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Ошибок с буквами и слогами становится меньше, а ударение звучит точнее. Даже небольшое уменьшение таких промахов показывает, что чтение постепенно крепнет.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говорить о чтении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2432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Называем части речи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2432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«буква», «звук» и «слог» помогают понять, из чего строится чтение. Когда ребёнок знает эти названия, ему проще объяснить, как он прочитал слово.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630278" y="3458962"/>
            <a:ext cx="3836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Ищем важное в тексте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30279" y="3876325"/>
            <a:ext cx="36078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«заголовок», «герой» и «текст» подсказывают, на что смотреть сначала. По ним легко понять, о ком история и о чём она может быть.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6241600" y="3420005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Добираемся до смысла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6241600" y="3716102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говорит слово «смысл», он уже думает не только о чтении вслух, но и о понимании. Это важный шаг к пересказу и осмысленной работе с книгой.
</a:t>
            </a:r>
            <a:endParaRPr lang="en-US" sz="900" dirty="0"/>
          </a:p>
        </p:txBody>
      </p:sp>
      <p:sp>
        <p:nvSpPr>
          <p:cNvPr id="15" name="Text 8"/>
          <p:cNvSpPr txBox="1"/>
          <p:nvPr/>
        </p:nvSpPr>
        <p:spPr>
          <a:xfrm>
            <a:off x="3433253" y="1633637"/>
            <a:ext cx="3836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Собираем слово в строке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3433254" y="2051000"/>
            <a:ext cx="36078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Понятия «слово» и «предложение» показывают, где заканчивается одна мысль и начинается другая. Это помогает не теряться в строках и читать более внимательно.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 воображение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в лес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странице появляется тропинка, высокий дуб и маленький зайчонок, который прячется под листом. Читатель сразу представляет шорохи, запах травы и тайну леса. Так обычный текст превращается в настоящее прогулочное приключение.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дракончик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герой выглядит страшным только на первый взгляд, а потом оказывается смешным и добрым. Тогда читатель сочувствует ему, смеётся вместе с ним и ждёт, как закончится его маленькое чудо-приключение.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из облаков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книге может жить город, где дома похожи на кубики сахара, а трамвай едет прямо по радуге. Воображение дорисовывает окна, мосты и смешных жителей, которых не увидишь в комнате, но легко представить.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534308" y="883599"/>
            <a:ext cx="2560500" cy="16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 маленького читателя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748025" y="5682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Читай спокойно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748025" y="796839"/>
            <a:ext cx="4919100" cy="3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спеши прыгать через строчки. Спокойное чтение помогает заметить каждую букву, не терять слоги и лучше понимать, что написано в тексте.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748025" y="38502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Радуйся успеху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748025" y="4078839"/>
            <a:ext cx="4919100" cy="3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одна правильно прочитанная строчка — это победа. Маленькая радость помогает не уставать, верить в себя и дружить с книгой каждый день.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748025" y="30297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 смысл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748025" y="3258339"/>
            <a:ext cx="4919100" cy="3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забывай задавать себе вопрос: о чём это предложение? Когда понятен смысл, чтение становится не набором звуков, а настоящей историей.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3748025" y="22092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Слушай себя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3748025" y="2437839"/>
            <a:ext cx="4919100" cy="3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произносить слова так, чтобы их было хорошо слышно самому себе. Тогда легче заметить лишнюю букву, пропуск или неправильное ударение.
</a:t>
            </a:r>
            <a:endParaRPr lang="en-US" sz="900" dirty="0"/>
          </a:p>
        </p:txBody>
      </p:sp>
      <p:sp>
        <p:nvSpPr>
          <p:cNvPr id="19" name="Text 10"/>
          <p:cNvSpPr txBox="1"/>
          <p:nvPr/>
        </p:nvSpPr>
        <p:spPr>
          <a:xfrm>
            <a:off x="3748025" y="13887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Повтори без страха
</a:t>
            </a:r>
            <a:endParaRPr lang="en-US" sz="1000" dirty="0"/>
          </a:p>
        </p:txBody>
      </p:sp>
      <p:sp>
        <p:nvSpPr>
          <p:cNvPr id="20" name="Text 11"/>
          <p:cNvSpPr txBox="1"/>
          <p:nvPr/>
        </p:nvSpPr>
        <p:spPr>
          <a:xfrm>
            <a:off x="3748025" y="1617339"/>
            <a:ext cx="4919100" cy="3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не получилось сразу, прочитай его ещё раз. Ошибка не страшна: повторная попытка часто делает слово понятным и уже не таким коварным.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Читалочка-обучалочка: дружба с книгой начинается сейчас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класс открывает путь от буквы к смыслу, а каждое прочитанное слово делает читателя смелее. Книга, картинка и ежедневная практика превращают урок в радостное открытие.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2026-05-27T12:59:55Z</dcterms:created>
  <dcterms:modified xsi:type="dcterms:W3CDTF">2026-05-27T12:59:55Z</dcterms:modified>
</cp:coreProperties>
</file>