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Подтемы текста и ключевые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смысл текста по частям и находить главное в каждом абзаце.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шестом классе тексты становятся длиннее и сложнее, поэтому важно быстро видеть их строение. Умение находить подтемы помогает лучше понимать учебные тексты, точнее отвечать и легче пересказывать прочитанное по смыслу, а не по памяти слов в словах.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6 классе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 и подтема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 — это общий предмет разговора. Она отвечает на вопрос, о чём текст в целом, и объединяет все его части в единое содержание.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подтема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Подтема — это более узкий фрагмент общей темы. Она раскрывает один вопрос, один признак или одну сторону явления, не выходя за пределы общего содержания.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текста — «Осень», то подтемами могут быть изменения в природе, жизнь животных, труд людей и осенние праздники. Каждая часть добавляет новую грань общей картины.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тексте может быть несколько подтем, но все они должны относиться к одной теме. Благодаря этому текст не распадается на отдельные, случайные сообщения.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как часть текста с одной подтемой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смысловая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абзац посвящён одной подтеме. Поэтому он помогает отделить одну мысль от другой и увидеть, где в тексте начинается новое смысловое звено.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 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первое предложение задаёт основную мысль абзаца. Затем идут пояснения, примеры и детали, которые раскрывают её точнее и полнее.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учебном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статьях абзац делает информацию удобной для чтения. Он помогает не смешивать разные сведения и быстрее находить нужный фрагмент.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пересказе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о чём каждый абзац, легче составить план и пересказать текст последовательно. Абзац становится опорой для выделения подтем.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подтемы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анализа текста и переход от общего чтения к смысловым частям.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абзаца обычно выражается одним ключевым предложением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быстро понять смысл фрагмента и не потеряться в деталях, примерах и пояснениях.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по русскому языку для 6 класса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место главной мысли в зависимости от замысла: сразу, постепенно или с итогом в конце абзаца.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ключевое предложение не закреплено за одним местом и может работать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учебного объяснения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стоять ключевое предложение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41994"/>
            <a:ext cx="4328400" cy="1877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признаки, по которым можно узнать ключевое предложение в абзаце.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обобщает содержание и удерживает главную мысль, его можно считать ключевым.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по русскому языку для 6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ключевого предложения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96" y="1639059"/>
            <a:ext cx="24053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451" y="3348634"/>
            <a:ext cx="280626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подтемы и ключевые предложения
</a:t>
            </a:r>
            <a:endParaRPr lang="en-US" sz="2977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предложений раскрывают одно сообщение, они работают вместе и образуют одну подтему. Ключевое предложение помогает увидеть этот общий смысл сразу.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Подтема объединяет родственные предложения в отдельный фрагмент текста. Благодаря этому абзацы не воспринимаются как набор разрозненных фраз.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новая важная мысль, текст переходит к следующей подтеме. Такой переход обычно заметен по смене содержания и слов-подсказок.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подтем и ключевых предложений делает пересказ последовательным. Ученик легче передаёт не отдельные фразы, а целое содержание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ведут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отрывке слова «берёза», «дерево» и «растёт» могут повторяться несколько раз. Такие повторы показывают, что предложения говорят об одном и том же предмете, а значит, относятся к одной подтеме.
</a:t>
            </a:r>
            <a:endParaRPr lang="en-US" sz="107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помогают переходить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«сначала», «потом», «поэтому» и «наконец» помогают заметить ход мысли автора. Они подсказывают, где описание продолжается, а где начинается новый смысловой шаг или вывод.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удерживают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постоянного повторения одного слова автор может использовать местоимения: «она», «это», «они». Благодаря им текст звучит естественно, а читателю легче связать предложения между собой и не потерять тему.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 тексте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абзац начинается с главной мысли, а затем развивается через пояснения и примеры, которые помогают раскрыть смысл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Поясняющие предложения занимают основную часть абзаца, но именно ключевое предложение задаёт его смысловой центр.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по русскому языку для 6 класса, авторская схема распределения элементов абзаца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абзац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второстепенная информация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информация передаёт основную мысль текста или абзаца. Именно она нужна, чтобы понять, о чём говорится в целом, и не потерять смысл при чтении или пересказе.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Пояснения и 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Второстепенная информация уточняет и дополняет главное. К ней относятся примеры, сравнения, описания и отдельные детали, которые делают текст понятнее, но не несут основной мысли.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 пересказе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подготовке плана и пересказа сначала выделяют главную информацию, а второстепенную используют только для пояснения. Так ответ получается точным, кратким и последовательным.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ключевое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школьным признакам смысловой проверки абзаца.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анализа короткого текста о берёзе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абзаце можно описать белую кору, стройный ствол и тонкие ветви берёзы. Такие детали показывают, как автор создаёт зрительный образ дерева и выделяет его узнаваемые признаки.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абзац может рассказывать, где растёт берёза, какие условия ей подходят и почему это дерево часто встречается в природе. Здесь ключевые слова помогают увидеть подтему о среде обитания.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человеку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подтема посвящена тому, какую пользу приносит берёза. Автор может упомянуть древесину, сок, тень или значение дерева для хозяйства, не смешивая это с описанием внешнего вида.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подтема связана с берёзой в песнях, стихах и народных традициях. В таком абзаце ключевые слова обычно указывают на символ, красоту и любовь к родной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 из подтем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части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читают целиком и замечают, какие абзацы объединяются по смыслу. Это помогает увидеть, где заканчивается одна подтема и начинается другая, прежде чем составлять план.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назвать подтемы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каждую смысловую часть называют одним-двумя словами. Названия должны быть точными и короткими, чтобы в них сразу узнавалась основная мысль соответствующего абзаца.
</a:t>
            </a:r>
            <a:endParaRPr lang="en-US" sz="1261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Соблюсти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плана записывают в той же последовательности, в какой идут части текста. Если перепутать порядок, пересказ станет неточным и потеряет логику.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полноту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составления плана важно убедиться, что в нём есть все главные части текста. Тогда при пересказе не будет пропущена важная информация и смысл останется целым.
</a:t>
            </a:r>
            <a:endParaRPr lang="en-US" sz="13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ключевую мысль легче, если знать тип текста: тогда понятно, искать ли событие, признаки или вывод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типов текста ключевая мысль выражается по-разному, но всегда помогает понять замысел автора и главное содержание.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русскому языку: типы текста и способы выражения главной мысли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 в разных типах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450802"/>
            <a:ext cx="4296900" cy="18640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ошибки чаще всего мешают правильно выделить подтемы и как избежать неточного анализа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внимание только к форме текста. Надёжнее сначала понять смысл, а затем проверять слова, заголовок и связь предложений.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работы с текстом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подтем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чтения к пересказу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школьному алгоритму работы с учебным текстом.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умение находить подтемы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помогает на уроках русского языка, литературы, истории, биологии и географии, где нужно быстро понимать содержание параграфов и точно отвечать по тексту.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подтемы делает устный пересказ и письменный ответ более связными. Школьник меньше пропускает важные части и точнее формулирует мысль.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учебником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параграфов и памяток легче выделять главное, если текст заранее разделён на подтемы. Это помогает не теряться в длинных объяснениях и запоминать материал.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для 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полезен и вне уроков: он ускоряет чтение небольших научно-популярных текстов, помогает лучше помнить прочитанное и быстрее находить нужную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Подтемы и ключевые предложения делают текст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уметь находить подтемы и ключевые предложения, любой учебный текст легче понять, разделить на части и пересказать без пропусков и путаницы.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2026-05-28T08:09:35Z</dcterms:created>
  <dcterms:modified xsi:type="dcterms:W3CDTF">2026-05-28T08:09:35Z</dcterms:modified>
</cp:coreProperties>
</file>