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исторической эпохи к древнерусской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Древней Руси стала основой её первых литературных памятников.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знания эпохи трудно понять, почему древнерусские авторы так часто говорят о единстве земли, долге князя, верности и бедствиях раздробленности. Исторический фон делает литературный смысл точнее и ярче.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помогает читать древнерусские тексты глубже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 как культурная среда для литературы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IX–XI веках укреплялись княжеские центры, а вместе с ними — дружинная среда, где ценили военную честь, верность и память о деяниях правителей.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города, прежде всего Киев и Новгород, становились местами, где работали книжники, переписчики и первые составители летописных записей. Именно там складывалась письменная традиция.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крещения Руси в 988 году выросла роль книги, письма и духовенства. Христианская культура придала словесности новые темы, образы и нравственный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исторические события становились литературным текстом
</a:t>
            </a:r>
            <a:endParaRPr lang="en-US" sz="2062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реальные события Древней Руси переходили в летописный и художественный рассказ.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и воинская тема в древнерусской словесности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Рюрика, Олега, Игоря, Владимира и Ярослава закрепились в летописях как примеры власти и ответственности. Князь в древнерусской традиции должен был хранить порядок и защищать землю.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Воинские повести показывали не только победу или поражение, но и цену ошибки. Через походы, сражения и потери авторы раскрывали мужество, верность и переживание за Русскую землю.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как защитник земли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сюжет как нравственный урок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ключевых тем древнерусских текстов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литературная значимость событий возрастает там, где речь идёт о власти, вере и военной опасности.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Русь сталкивалась с войнами и распадом, тем заметнее в текстах становились долг, единство и ответственность правителей.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летописи и школьный историко-литературный обзор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8281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08701"/>
            <a:ext cx="391500" cy="34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как первый литературно-исторический жанр
</a:t>
            </a:r>
            <a:endParaRPr lang="en-US" sz="2445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по годам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строилась по датам и последовательно фиксировала события. Такой порядок помогал помнить, что и когда произошло, а не смешивать разные исторические эпизоды.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на князя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Летописец отмечал не только имя правителя, но и его роль для Русской земли. Поэтому князь в тексте становился не частным человеком, а носителем власти и ответственности.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оценка
</a:t>
            </a:r>
            <a:pPr algn="ctr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событие рассматривалось с позиции пользы или вреда. Победа, мир и единство воспринимались как благо, а усобицы и горе — как знак беды.
</a:t>
            </a:r>
            <a:endParaRPr lang="en-US" sz="1321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 последующих жанров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Летописный способ рассказа повлиял на поучения, повести и воинские произведения. Из него древнерусская литература унаследовала точность, серьёзность и историческую память.
</a:t>
            </a:r>
            <a:endParaRPr lang="en-US" sz="11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Киевская Русь и образ Русской земли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как сердце государства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древнерусских текстах Киев часто выглядит как главный город, от которого зависит судьба всей страны. Через него авторы показывают порядок, власть и общую ответственность князей. Для читателя Киев становится не только местом на карте, но и знаком единства Руси.
</a:t>
            </a:r>
            <a:endParaRPr lang="en-US" sz="890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связанные одной судьбой
</a:t>
            </a:r>
            <a:pPr algn="ctr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Новгород, Чернигов, Полоцк и другие центры не существуют в текстах отдельно. Они показаны как части общего пространства, где события одного княжества отражаются на всех остальных. Такое изображение помогает почувствовать Русь как единое живое целое.
</a:t>
            </a:r>
            <a:endParaRPr lang="en-US" sz="904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Родина, о которой скорбят и которую прославляют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земля в литературе может вызывать гордость, тревогу и печаль. Когда ей угрожает враг или княжеская вражда, авторы пишут о ней как о родном доме, который нужно беречь. Поэтому образ страны звучит особенно эмоционально и тепло.
</a:t>
            </a:r>
            <a:endParaRPr lang="en-US" sz="8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02299"/>
            <a:ext cx="4166100" cy="180735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даты, важные для древнерусской словесности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помогают увидеть, как история Руси связана с появлением древнерусских текстов и их главных тем.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Древней Руси постоянно опирается на конкретные исторические вехи: власть, вера, усобицы и военные испытания определяли её темы и образы.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летописи; школьный курс истории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древнерусских текстах часто звучит тема беды
</a:t>
            </a:r>
            <a:endParaRPr lang="en-US" sz="2319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XI–XII веках князья нередко враждовали между собой, и это ослабляло страну. Для читателя такое положение выглядело как предупреждение о большой общей опасности.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востока и юга Руси постоянно угрожали кочевники, поэтому походы и набеги воспринимались не как частные события, а как испытание для всей земли.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 требовала согласия между городами и княжествами. Когда единства не было, труднее становилось защищать людей, собирать силы и сохранять порядок.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древнерусские авторы часто писали о тревоге, беде и призыве к единству. Через такие мотивы они не только рассказывали о событиях, но и учили.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похода Игоря к призыву о единстве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и смысловой ход «Слова о полку Игореве»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" y="25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94191" y="266700"/>
            <a:ext cx="48876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Неизвестный автор и сила художественного слова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94050" y="1214876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написал памятник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автора «Слова о полку Игореве» не сохранилось, но произведение создано в конце XII века. Оно относится к древнерусской литературе и связано с реальными историческими событиями.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917972" y="3144293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звучит как призыв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 только рассказывает о походе, но и оценивает его последствия. В нём слышны тревога, обращение к князьям и забота о судьбе всей Русской земли.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древнерусской литературы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особенно заметны в летописях и воинских повестях, где событие сразу получает нравственный смысл.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авторов интересуют единство и защита земли: именно они связывают историю, веру и долг правителя.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памятникам древнерусской литературы: летописи, поучения, воинские повести, «Слово о полку Игореве».
</a:t>
            </a:r>
            <a:endParaRPr lang="en-US" sz="100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после Крещения Руси развивалась книжная культура
</a:t>
            </a:r>
            <a:endParaRPr lang="en-US" sz="233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988 год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Руси усилило роль христианства, книги и письменного слова в жизни государства.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 — XI век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монастырях и храмах начинают переписывать книги, переводить тексты и обучать книжному делу.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XI–XII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летописцы и образованные книжники, которые соединяют историю с нравственным смыслом.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итог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традиция влияет на язык, образы и оценки событий в древнерусской литературе.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«Русская Правда» и идея порядка в тексте эпохи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«Русская Правда» показывает, что в Древней Руси ценили не только силу, но и установленный порядок. Закон должен был ограничивать насилие, защищать имущество и помогать решать споры без новой вражды.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это было важно как знак мечты о мире и согласии. Когда текст говорит о беде усобиц, он противопоставляет им представление о справедливой и единой земле.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и художественный памятник: в чём разница
</a:t>
            </a:r>
            <a:endParaRPr lang="en-US" sz="2598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одно и то же событие получает разный смысл в истории и литературе.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сообщает о событии, а художественный текст показывает его значение для людей и для Русской земли.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летописных сообщений и древнерусских художественных памятников.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трагический пафос древнерусских текстов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часто соединяют военную тему с образами природы, чтобы показать, что беда касается не только войска, но и всей страны.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звучат разъединение князей и общая скорбь: именно они превращают событие в национальную трагедию.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мотивов в древнерусской литературе, включая «Слово о полку Игореве».
</a:t>
            </a:r>
            <a:endParaRPr lang="en-US" sz="13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особенности древнерусской литературы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тексты звучат торжественно и серьёзно. Часто встречаются обращения, повторы и слова, связанные с церковной и книжной традицией.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символы: солнце, тьма, птицы, ветер, природа. Они помогают показать настроение автора и предчувствие беды.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«Слове о полку Игореве» особенно заметны метафоры, ритмичная проза и сильная эмоциональность. Поэтому памятник читается как история и как художественное произведение.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изучение древнерусской литературы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произведения показывают, как реальные события становятся художественным образом. Через них легче понять, почему люди размышляли о долге, единстве и ответственности. 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этих текстов помогает увидеть истоки русской словесности. Оно готовит к чтению более поздней литературы, где темы Родины и нравственного выбора тоже остаются важными.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истории и литературы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чего это нужно в 9 классе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ставшая литературным смыслом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 оставила не только события, но и их нравственное объяснение. Литература сохранила память о прошлом и научила видеть, почему единство земли и ответственность правителя так важны.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2026-05-23T02:12:58Z</dcterms:created>
  <dcterms:modified xsi:type="dcterms:W3CDTF">2026-05-23T02:12:58Z</dcterms:modified>
</cp:coreProperties>
</file>